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ata10.xml" ContentType="application/vnd.openxmlformats-officedocument.drawingml.diagramData+xml"/>
  <Override PartName="/ppt/diagrams/data11.xml" ContentType="application/vnd.openxmlformats-officedocument.drawingml.diagramData+xml"/>
  <Override PartName="/ppt/diagrams/data12.xml" ContentType="application/vnd.openxmlformats-officedocument.drawingml.diagramData+xml"/>
  <Override PartName="/ppt/diagrams/data13.xml" ContentType="application/vnd.openxmlformats-officedocument.drawingml.diagramData+xml"/>
  <Override PartName="/ppt/diagrams/data14.xml" ContentType="application/vnd.openxmlformats-officedocument.drawingml.diagramData+xml"/>
  <Override PartName="/ppt/diagrams/data15.xml" ContentType="application/vnd.openxmlformats-officedocument.drawingml.diagramData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49.xml" ContentType="application/vnd.openxmlformats-officedocument.presentationml.notesSlide+xml"/>
  <Override PartName="/ppt/notesMasters/notesMaster1.xml" ContentType="application/vnd.openxmlformats-officedocument.presentationml.notesMaster+xml"/>
  <Override PartName="/ppt/diagrams/layout13.xml" ContentType="application/vnd.openxmlformats-officedocument.drawingml.diagramLayout+xml"/>
  <Override PartName="/ppt/theme/theme1.xml" ContentType="application/vnd.openxmlformats-officedocument.theme+xml"/>
  <Override PartName="/ppt/diagrams/colors14.xml" ContentType="application/vnd.openxmlformats-officedocument.drawingml.diagramColors+xml"/>
  <Override PartName="/ppt/theme/theme2.xml" ContentType="application/vnd.openxmlformats-officedocument.theme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layout10.xml" ContentType="application/vnd.openxmlformats-officedocument.drawingml.diagramLayout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layout11.xml" ContentType="application/vnd.openxmlformats-officedocument.drawingml.diagramLayout+xml"/>
  <Override PartName="/ppt/diagrams/drawing13.xml" ContentType="application/vnd.ms-office.drawingml.diagramDrawing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1.xml" ContentType="application/vnd.ms-office.drawingml.diagramDrawing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rawing15.xml" ContentType="application/vnd.ms-office.drawingml.diagramDrawing+xml"/>
  <Override PartName="/ppt/diagrams/drawing14.xml" ContentType="application/vnd.ms-office.drawingml.diagramDrawing+xml"/>
  <Override PartName="/ppt/diagrams/colors11.xml" ContentType="application/vnd.openxmlformats-officedocument.drawingml.diagramColors+xml"/>
  <Override PartName="/ppt/diagrams/quickStyle11.xml" ContentType="application/vnd.openxmlformats-officedocument.drawingml.diagramStyle+xml"/>
  <Override PartName="/ppt/diagrams/quickStyle10.xml" ContentType="application/vnd.openxmlformats-officedocument.drawingml.diagramStyle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142"/>
  </p:notesMasterIdLst>
  <p:sldIdLst>
    <p:sldId id="256" r:id="rId2"/>
    <p:sldId id="257" r:id="rId3"/>
    <p:sldId id="632" r:id="rId4"/>
    <p:sldId id="549" r:id="rId5"/>
    <p:sldId id="633" r:id="rId6"/>
    <p:sldId id="385" r:id="rId7"/>
    <p:sldId id="631" r:id="rId8"/>
    <p:sldId id="629" r:id="rId9"/>
    <p:sldId id="630" r:id="rId10"/>
    <p:sldId id="386" r:id="rId11"/>
    <p:sldId id="550" r:id="rId12"/>
    <p:sldId id="551" r:id="rId13"/>
    <p:sldId id="574" r:id="rId14"/>
    <p:sldId id="634" r:id="rId15"/>
    <p:sldId id="552" r:id="rId16"/>
    <p:sldId id="553" r:id="rId17"/>
    <p:sldId id="556" r:id="rId18"/>
    <p:sldId id="555" r:id="rId19"/>
    <p:sldId id="554" r:id="rId20"/>
    <p:sldId id="557" r:id="rId21"/>
    <p:sldId id="565" r:id="rId22"/>
    <p:sldId id="559" r:id="rId23"/>
    <p:sldId id="560" r:id="rId24"/>
    <p:sldId id="561" r:id="rId25"/>
    <p:sldId id="563" r:id="rId26"/>
    <p:sldId id="562" r:id="rId27"/>
    <p:sldId id="635" r:id="rId28"/>
    <p:sldId id="636" r:id="rId29"/>
    <p:sldId id="637" r:id="rId30"/>
    <p:sldId id="638" r:id="rId31"/>
    <p:sldId id="567" r:id="rId32"/>
    <p:sldId id="627" r:id="rId33"/>
    <p:sldId id="566" r:id="rId34"/>
    <p:sldId id="639" r:id="rId35"/>
    <p:sldId id="641" r:id="rId36"/>
    <p:sldId id="614" r:id="rId37"/>
    <p:sldId id="640" r:id="rId38"/>
    <p:sldId id="642" r:id="rId39"/>
    <p:sldId id="626" r:id="rId40"/>
    <p:sldId id="619" r:id="rId41"/>
    <p:sldId id="649" r:id="rId42"/>
    <p:sldId id="573" r:id="rId43"/>
    <p:sldId id="586" r:id="rId44"/>
    <p:sldId id="575" r:id="rId45"/>
    <p:sldId id="650" r:id="rId46"/>
    <p:sldId id="651" r:id="rId47"/>
    <p:sldId id="581" r:id="rId48"/>
    <p:sldId id="652" r:id="rId49"/>
    <p:sldId id="653" r:id="rId50"/>
    <p:sldId id="576" r:id="rId51"/>
    <p:sldId id="654" r:id="rId52"/>
    <p:sldId id="577" r:id="rId53"/>
    <p:sldId id="655" r:id="rId54"/>
    <p:sldId id="660" r:id="rId55"/>
    <p:sldId id="656" r:id="rId56"/>
    <p:sldId id="580" r:id="rId57"/>
    <p:sldId id="657" r:id="rId58"/>
    <p:sldId id="658" r:id="rId59"/>
    <p:sldId id="659" r:id="rId60"/>
    <p:sldId id="579" r:id="rId61"/>
    <p:sldId id="661" r:id="rId62"/>
    <p:sldId id="607" r:id="rId63"/>
    <p:sldId id="662" r:id="rId64"/>
    <p:sldId id="578" r:id="rId65"/>
    <p:sldId id="663" r:id="rId66"/>
    <p:sldId id="664" r:id="rId67"/>
    <p:sldId id="583" r:id="rId68"/>
    <p:sldId id="644" r:id="rId69"/>
    <p:sldId id="622" r:id="rId70"/>
    <p:sldId id="645" r:id="rId71"/>
    <p:sldId id="623" r:id="rId72"/>
    <p:sldId id="646" r:id="rId73"/>
    <p:sldId id="621" r:id="rId74"/>
    <p:sldId id="647" r:id="rId75"/>
    <p:sldId id="624" r:id="rId76"/>
    <p:sldId id="648" r:id="rId77"/>
    <p:sldId id="674" r:id="rId78"/>
    <p:sldId id="675" r:id="rId79"/>
    <p:sldId id="676" r:id="rId80"/>
    <p:sldId id="677" r:id="rId81"/>
    <p:sldId id="678" r:id="rId82"/>
    <p:sldId id="264" r:id="rId83"/>
    <p:sldId id="680" r:id="rId84"/>
    <p:sldId id="681" r:id="rId85"/>
    <p:sldId id="682" r:id="rId86"/>
    <p:sldId id="683" r:id="rId87"/>
    <p:sldId id="684" r:id="rId88"/>
    <p:sldId id="667" r:id="rId89"/>
    <p:sldId id="665" r:id="rId90"/>
    <p:sldId id="666" r:id="rId91"/>
    <p:sldId id="685" r:id="rId92"/>
    <p:sldId id="668" r:id="rId93"/>
    <p:sldId id="669" r:id="rId94"/>
    <p:sldId id="670" r:id="rId95"/>
    <p:sldId id="671" r:id="rId96"/>
    <p:sldId id="268" r:id="rId97"/>
    <p:sldId id="269" r:id="rId98"/>
    <p:sldId id="686" r:id="rId99"/>
    <p:sldId id="687" r:id="rId100"/>
    <p:sldId id="688" r:id="rId101"/>
    <p:sldId id="689" r:id="rId102"/>
    <p:sldId id="690" r:id="rId103"/>
    <p:sldId id="691" r:id="rId104"/>
    <p:sldId id="692" r:id="rId105"/>
    <p:sldId id="694" r:id="rId106"/>
    <p:sldId id="693" r:id="rId107"/>
    <p:sldId id="695" r:id="rId108"/>
    <p:sldId id="696" r:id="rId109"/>
    <p:sldId id="697" r:id="rId110"/>
    <p:sldId id="698" r:id="rId111"/>
    <p:sldId id="700" r:id="rId112"/>
    <p:sldId id="701" r:id="rId113"/>
    <p:sldId id="702" r:id="rId114"/>
    <p:sldId id="703" r:id="rId115"/>
    <p:sldId id="612" r:id="rId116"/>
    <p:sldId id="704" r:id="rId117"/>
    <p:sldId id="589" r:id="rId118"/>
    <p:sldId id="709" r:id="rId119"/>
    <p:sldId id="591" r:id="rId120"/>
    <p:sldId id="705" r:id="rId121"/>
    <p:sldId id="594" r:id="rId122"/>
    <p:sldId id="707" r:id="rId123"/>
    <p:sldId id="593" r:id="rId124"/>
    <p:sldId id="706" r:id="rId125"/>
    <p:sldId id="708" r:id="rId126"/>
    <p:sldId id="711" r:id="rId127"/>
    <p:sldId id="712" r:id="rId128"/>
    <p:sldId id="584" r:id="rId129"/>
    <p:sldId id="617" r:id="rId130"/>
    <p:sldId id="618" r:id="rId131"/>
    <p:sldId id="615" r:id="rId132"/>
    <p:sldId id="710" r:id="rId133"/>
    <p:sldId id="625" r:id="rId134"/>
    <p:sldId id="715" r:id="rId135"/>
    <p:sldId id="616" r:id="rId136"/>
    <p:sldId id="620" r:id="rId137"/>
    <p:sldId id="611" r:id="rId138"/>
    <p:sldId id="613" r:id="rId139"/>
    <p:sldId id="356" r:id="rId140"/>
    <p:sldId id="383" r:id="rId1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irst Day" id="{74C0F620-234B-4593-9E08-AD4D0A529845}">
          <p14:sldIdLst>
            <p14:sldId id="256"/>
            <p14:sldId id="257"/>
            <p14:sldId id="632"/>
            <p14:sldId id="549"/>
            <p14:sldId id="633"/>
            <p14:sldId id="385"/>
            <p14:sldId id="631"/>
            <p14:sldId id="629"/>
            <p14:sldId id="630"/>
            <p14:sldId id="386"/>
            <p14:sldId id="550"/>
            <p14:sldId id="551"/>
            <p14:sldId id="574"/>
            <p14:sldId id="634"/>
            <p14:sldId id="552"/>
            <p14:sldId id="553"/>
            <p14:sldId id="556"/>
            <p14:sldId id="555"/>
            <p14:sldId id="554"/>
            <p14:sldId id="557"/>
            <p14:sldId id="565"/>
            <p14:sldId id="559"/>
            <p14:sldId id="560"/>
            <p14:sldId id="561"/>
            <p14:sldId id="563"/>
            <p14:sldId id="562"/>
            <p14:sldId id="635"/>
            <p14:sldId id="636"/>
            <p14:sldId id="637"/>
            <p14:sldId id="638"/>
            <p14:sldId id="567"/>
            <p14:sldId id="627"/>
            <p14:sldId id="566"/>
            <p14:sldId id="639"/>
            <p14:sldId id="641"/>
            <p14:sldId id="614"/>
            <p14:sldId id="640"/>
            <p14:sldId id="642"/>
            <p14:sldId id="626"/>
            <p14:sldId id="619"/>
            <p14:sldId id="649"/>
            <p14:sldId id="573"/>
            <p14:sldId id="586"/>
            <p14:sldId id="575"/>
            <p14:sldId id="650"/>
            <p14:sldId id="651"/>
            <p14:sldId id="581"/>
            <p14:sldId id="652"/>
            <p14:sldId id="653"/>
            <p14:sldId id="576"/>
            <p14:sldId id="654"/>
            <p14:sldId id="577"/>
            <p14:sldId id="655"/>
            <p14:sldId id="660"/>
            <p14:sldId id="656"/>
            <p14:sldId id="580"/>
            <p14:sldId id="657"/>
            <p14:sldId id="658"/>
            <p14:sldId id="659"/>
            <p14:sldId id="579"/>
            <p14:sldId id="661"/>
            <p14:sldId id="607"/>
            <p14:sldId id="662"/>
            <p14:sldId id="578"/>
            <p14:sldId id="663"/>
            <p14:sldId id="664"/>
            <p14:sldId id="583"/>
            <p14:sldId id="644"/>
            <p14:sldId id="622"/>
            <p14:sldId id="645"/>
            <p14:sldId id="623"/>
            <p14:sldId id="646"/>
            <p14:sldId id="621"/>
            <p14:sldId id="647"/>
            <p14:sldId id="624"/>
            <p14:sldId id="648"/>
            <p14:sldId id="674"/>
            <p14:sldId id="675"/>
            <p14:sldId id="676"/>
            <p14:sldId id="677"/>
            <p14:sldId id="678"/>
            <p14:sldId id="264"/>
            <p14:sldId id="680"/>
            <p14:sldId id="681"/>
            <p14:sldId id="682"/>
            <p14:sldId id="683"/>
            <p14:sldId id="684"/>
            <p14:sldId id="667"/>
            <p14:sldId id="665"/>
            <p14:sldId id="666"/>
            <p14:sldId id="685"/>
            <p14:sldId id="668"/>
            <p14:sldId id="669"/>
            <p14:sldId id="670"/>
            <p14:sldId id="671"/>
            <p14:sldId id="268"/>
            <p14:sldId id="269"/>
            <p14:sldId id="686"/>
            <p14:sldId id="687"/>
            <p14:sldId id="688"/>
            <p14:sldId id="689"/>
            <p14:sldId id="690"/>
            <p14:sldId id="691"/>
            <p14:sldId id="692"/>
            <p14:sldId id="694"/>
            <p14:sldId id="693"/>
            <p14:sldId id="695"/>
            <p14:sldId id="696"/>
            <p14:sldId id="697"/>
            <p14:sldId id="698"/>
            <p14:sldId id="700"/>
            <p14:sldId id="701"/>
            <p14:sldId id="702"/>
            <p14:sldId id="703"/>
            <p14:sldId id="612"/>
            <p14:sldId id="704"/>
            <p14:sldId id="589"/>
            <p14:sldId id="709"/>
            <p14:sldId id="591"/>
            <p14:sldId id="705"/>
            <p14:sldId id="594"/>
            <p14:sldId id="707"/>
            <p14:sldId id="593"/>
            <p14:sldId id="706"/>
            <p14:sldId id="708"/>
            <p14:sldId id="711"/>
            <p14:sldId id="712"/>
            <p14:sldId id="584"/>
            <p14:sldId id="617"/>
            <p14:sldId id="618"/>
            <p14:sldId id="615"/>
            <p14:sldId id="710"/>
            <p14:sldId id="625"/>
            <p14:sldId id="715"/>
            <p14:sldId id="616"/>
            <p14:sldId id="620"/>
          </p14:sldIdLst>
        </p14:section>
        <p14:section name="Third Day" id="{FD69B732-92C9-4583-809D-5AF400908588}">
          <p14:sldIdLst/>
        </p14:section>
        <p14:section name="Forth Day" id="{3A44850C-0DCD-427F-BE64-C8206F591DF0}">
          <p14:sldIdLst>
            <p14:sldId id="611"/>
            <p14:sldId id="613"/>
            <p14:sldId id="356"/>
            <p14:sldId id="3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A1C3"/>
    <a:srgbClr val="0FB9A5"/>
    <a:srgbClr val="338505"/>
    <a:srgbClr val="0D7DB9"/>
    <a:srgbClr val="80B40C"/>
    <a:srgbClr val="0C47A8"/>
    <a:srgbClr val="0E9662"/>
    <a:srgbClr val="52D608"/>
    <a:srgbClr val="C5D80E"/>
    <a:srgbClr val="DAEF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6" autoAdjust="0"/>
    <p:restoredTop sz="94291" autoAdjust="0"/>
  </p:normalViewPr>
  <p:slideViewPr>
    <p:cSldViewPr snapToGrid="0">
      <p:cViewPr varScale="1">
        <p:scale>
          <a:sx n="72" d="100"/>
          <a:sy n="72" d="100"/>
        </p:scale>
        <p:origin x="534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customXml" Target="../customXml/item3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customXml" Target="../customXml/item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presProps" Target="presProps.xml"/><Relationship Id="rId148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viewProps" Target="viewProps.xml"/><Relationship Id="rId90" Type="http://schemas.openxmlformats.org/officeDocument/2006/relationships/slide" Target="slides/slide89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://matthew.wagerfield.com/parallax/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://matthew.wagerfield.com/parallax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9FF283-F98E-417B-928F-152BF7BC8C23}" type="doc">
      <dgm:prSet loTypeId="urn:microsoft.com/office/officeart/2008/layout/VerticalAccent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8D26E57-9E92-44D7-B4CE-71B0E8AFCB7C}">
      <dgm:prSet phldrT="[Text]"/>
      <dgm:spPr/>
      <dgm:t>
        <a:bodyPr/>
        <a:lstStyle/>
        <a:p>
          <a:r>
            <a:rPr lang="en-US" dirty="0"/>
            <a:t>Markup Language</a:t>
          </a:r>
        </a:p>
      </dgm:t>
    </dgm:pt>
    <dgm:pt modelId="{70AB305A-8E8C-41AC-A616-B3F6A3064364}" type="parTrans" cxnId="{2A6770B5-DC2F-4E5C-A6C3-90897E1B094F}">
      <dgm:prSet/>
      <dgm:spPr/>
      <dgm:t>
        <a:bodyPr/>
        <a:lstStyle/>
        <a:p>
          <a:endParaRPr lang="en-US"/>
        </a:p>
      </dgm:t>
    </dgm:pt>
    <dgm:pt modelId="{25743AD1-9035-41DC-806E-C169C706014A}" type="sibTrans" cxnId="{2A6770B5-DC2F-4E5C-A6C3-90897E1B094F}">
      <dgm:prSet/>
      <dgm:spPr/>
      <dgm:t>
        <a:bodyPr/>
        <a:lstStyle/>
        <a:p>
          <a:endParaRPr lang="en-US"/>
        </a:p>
      </dgm:t>
    </dgm:pt>
    <dgm:pt modelId="{319DA41D-7EF5-43AA-B748-E012407E553B}">
      <dgm:prSet phldrT="[Text]"/>
      <dgm:spPr/>
      <dgm:t>
        <a:bodyPr/>
        <a:lstStyle/>
        <a:p>
          <a:r>
            <a:rPr lang="en-US" dirty="0"/>
            <a:t>Programming Language</a:t>
          </a:r>
        </a:p>
      </dgm:t>
    </dgm:pt>
    <dgm:pt modelId="{2EF74147-C733-4CCD-9597-1AAB5154999C}" type="parTrans" cxnId="{B0494E97-12D3-4159-B0AF-B6FB79040E83}">
      <dgm:prSet/>
      <dgm:spPr/>
      <dgm:t>
        <a:bodyPr/>
        <a:lstStyle/>
        <a:p>
          <a:endParaRPr lang="en-US"/>
        </a:p>
      </dgm:t>
    </dgm:pt>
    <dgm:pt modelId="{293F19B1-5FFE-4365-BAC0-A7A2D9232FA3}" type="sibTrans" cxnId="{B0494E97-12D3-4159-B0AF-B6FB79040E83}">
      <dgm:prSet/>
      <dgm:spPr/>
      <dgm:t>
        <a:bodyPr/>
        <a:lstStyle/>
        <a:p>
          <a:endParaRPr lang="en-US"/>
        </a:p>
      </dgm:t>
    </dgm:pt>
    <dgm:pt modelId="{D71C1BD2-6521-417E-886D-EEAD7C586A9B}">
      <dgm:prSet/>
      <dgm:spPr/>
      <dgm:t>
        <a:bodyPr/>
        <a:lstStyle/>
        <a:p>
          <a:r>
            <a:rPr lang="en-US" dirty="0"/>
            <a:t>Scripting Language</a:t>
          </a:r>
        </a:p>
      </dgm:t>
    </dgm:pt>
    <dgm:pt modelId="{A5FB3ED0-889A-466B-A9C1-037EC79157DD}" type="parTrans" cxnId="{57099A64-9E36-4839-8E00-1A8C24128C5F}">
      <dgm:prSet/>
      <dgm:spPr/>
      <dgm:t>
        <a:bodyPr/>
        <a:lstStyle/>
        <a:p>
          <a:endParaRPr lang="en-US"/>
        </a:p>
      </dgm:t>
    </dgm:pt>
    <dgm:pt modelId="{009E3CCA-ADE0-4409-8808-7E640B711D98}" type="sibTrans" cxnId="{57099A64-9E36-4839-8E00-1A8C24128C5F}">
      <dgm:prSet/>
      <dgm:spPr/>
      <dgm:t>
        <a:bodyPr/>
        <a:lstStyle/>
        <a:p>
          <a:endParaRPr lang="en-US"/>
        </a:p>
      </dgm:t>
    </dgm:pt>
    <dgm:pt modelId="{D90984BE-3238-4EA3-8D59-3104C287E3D0}" type="pres">
      <dgm:prSet presAssocID="{E99FF283-F98E-417B-928F-152BF7BC8C23}" presName="Name0" presStyleCnt="0">
        <dgm:presLayoutVars>
          <dgm:chMax/>
          <dgm:chPref/>
          <dgm:dir/>
        </dgm:presLayoutVars>
      </dgm:prSet>
      <dgm:spPr/>
    </dgm:pt>
    <dgm:pt modelId="{61F80B14-B7AA-448B-9CA7-FAF1AB75F21D}" type="pres">
      <dgm:prSet presAssocID="{D8D26E57-9E92-44D7-B4CE-71B0E8AFCB7C}" presName="parenttextcomposite" presStyleCnt="0"/>
      <dgm:spPr/>
    </dgm:pt>
    <dgm:pt modelId="{B4B7A773-C3E3-4CC1-BE11-0FAF89D36B85}" type="pres">
      <dgm:prSet presAssocID="{D8D26E57-9E92-44D7-B4CE-71B0E8AFCB7C}" presName="parenttext" presStyleLbl="revTx" presStyleIdx="0" presStyleCnt="3">
        <dgm:presLayoutVars>
          <dgm:chMax/>
          <dgm:chPref val="2"/>
          <dgm:bulletEnabled val="1"/>
        </dgm:presLayoutVars>
      </dgm:prSet>
      <dgm:spPr/>
    </dgm:pt>
    <dgm:pt modelId="{1731A893-65BA-4E3A-817F-D570C39C8906}" type="pres">
      <dgm:prSet presAssocID="{D8D26E57-9E92-44D7-B4CE-71B0E8AFCB7C}" presName="parallelogramComposite" presStyleCnt="0"/>
      <dgm:spPr/>
    </dgm:pt>
    <dgm:pt modelId="{AC27AD59-B221-449C-986B-3D1BB1831377}" type="pres">
      <dgm:prSet presAssocID="{D8D26E57-9E92-44D7-B4CE-71B0E8AFCB7C}" presName="parallelogram1" presStyleLbl="alignNode1" presStyleIdx="0" presStyleCnt="21"/>
      <dgm:spPr/>
    </dgm:pt>
    <dgm:pt modelId="{93717BDA-4636-4A82-83E7-4C9060737AC0}" type="pres">
      <dgm:prSet presAssocID="{D8D26E57-9E92-44D7-B4CE-71B0E8AFCB7C}" presName="parallelogram2" presStyleLbl="alignNode1" presStyleIdx="1" presStyleCnt="21"/>
      <dgm:spPr/>
    </dgm:pt>
    <dgm:pt modelId="{54ECC63E-F63E-44E2-8714-F0E1B67DABFE}" type="pres">
      <dgm:prSet presAssocID="{D8D26E57-9E92-44D7-B4CE-71B0E8AFCB7C}" presName="parallelogram3" presStyleLbl="alignNode1" presStyleIdx="2" presStyleCnt="21"/>
      <dgm:spPr/>
    </dgm:pt>
    <dgm:pt modelId="{53338080-6EFC-48A3-8991-EB166AE1913C}" type="pres">
      <dgm:prSet presAssocID="{D8D26E57-9E92-44D7-B4CE-71B0E8AFCB7C}" presName="parallelogram4" presStyleLbl="alignNode1" presStyleIdx="3" presStyleCnt="21"/>
      <dgm:spPr/>
    </dgm:pt>
    <dgm:pt modelId="{68E818A9-47AD-4123-BAE2-4A607A745298}" type="pres">
      <dgm:prSet presAssocID="{D8D26E57-9E92-44D7-B4CE-71B0E8AFCB7C}" presName="parallelogram5" presStyleLbl="alignNode1" presStyleIdx="4" presStyleCnt="21"/>
      <dgm:spPr/>
    </dgm:pt>
    <dgm:pt modelId="{F86793AA-9B6E-41C5-87AC-64F8F8D86C66}" type="pres">
      <dgm:prSet presAssocID="{D8D26E57-9E92-44D7-B4CE-71B0E8AFCB7C}" presName="parallelogram6" presStyleLbl="alignNode1" presStyleIdx="5" presStyleCnt="21"/>
      <dgm:spPr/>
    </dgm:pt>
    <dgm:pt modelId="{E7CC4065-151B-4246-9D3D-4560D5741912}" type="pres">
      <dgm:prSet presAssocID="{D8D26E57-9E92-44D7-B4CE-71B0E8AFCB7C}" presName="parallelogram7" presStyleLbl="alignNode1" presStyleIdx="6" presStyleCnt="21"/>
      <dgm:spPr/>
    </dgm:pt>
    <dgm:pt modelId="{DDFFB9CC-6EC2-4654-9F59-D538F86E67DD}" type="pres">
      <dgm:prSet presAssocID="{25743AD1-9035-41DC-806E-C169C706014A}" presName="sibTrans" presStyleCnt="0"/>
      <dgm:spPr/>
    </dgm:pt>
    <dgm:pt modelId="{718B18B6-B1F8-4578-AFB9-769F8B43E0C0}" type="pres">
      <dgm:prSet presAssocID="{D71C1BD2-6521-417E-886D-EEAD7C586A9B}" presName="parenttextcomposite" presStyleCnt="0"/>
      <dgm:spPr/>
    </dgm:pt>
    <dgm:pt modelId="{FE1CCDA2-640C-4B97-BE15-99D3A4CB4882}" type="pres">
      <dgm:prSet presAssocID="{D71C1BD2-6521-417E-886D-EEAD7C586A9B}" presName="parenttext" presStyleLbl="revTx" presStyleIdx="1" presStyleCnt="3">
        <dgm:presLayoutVars>
          <dgm:chMax/>
          <dgm:chPref val="2"/>
          <dgm:bulletEnabled val="1"/>
        </dgm:presLayoutVars>
      </dgm:prSet>
      <dgm:spPr/>
    </dgm:pt>
    <dgm:pt modelId="{6EDCE08E-B70E-4491-A90D-9DACC849FD43}" type="pres">
      <dgm:prSet presAssocID="{D71C1BD2-6521-417E-886D-EEAD7C586A9B}" presName="parallelogramComposite" presStyleCnt="0"/>
      <dgm:spPr/>
    </dgm:pt>
    <dgm:pt modelId="{E0211364-A9AF-4F2C-96BD-4122366D4C05}" type="pres">
      <dgm:prSet presAssocID="{D71C1BD2-6521-417E-886D-EEAD7C586A9B}" presName="parallelogram1" presStyleLbl="alignNode1" presStyleIdx="7" presStyleCnt="21"/>
      <dgm:spPr/>
    </dgm:pt>
    <dgm:pt modelId="{5F8B92E1-5DE0-4C12-8E2B-34813608B187}" type="pres">
      <dgm:prSet presAssocID="{D71C1BD2-6521-417E-886D-EEAD7C586A9B}" presName="parallelogram2" presStyleLbl="alignNode1" presStyleIdx="8" presStyleCnt="21"/>
      <dgm:spPr/>
    </dgm:pt>
    <dgm:pt modelId="{D48A15E6-4415-4404-8258-2A746927268B}" type="pres">
      <dgm:prSet presAssocID="{D71C1BD2-6521-417E-886D-EEAD7C586A9B}" presName="parallelogram3" presStyleLbl="alignNode1" presStyleIdx="9" presStyleCnt="21"/>
      <dgm:spPr/>
    </dgm:pt>
    <dgm:pt modelId="{F7105D0E-D860-4931-82D0-F20DA0190610}" type="pres">
      <dgm:prSet presAssocID="{D71C1BD2-6521-417E-886D-EEAD7C586A9B}" presName="parallelogram4" presStyleLbl="alignNode1" presStyleIdx="10" presStyleCnt="21"/>
      <dgm:spPr/>
    </dgm:pt>
    <dgm:pt modelId="{0B557510-2A21-4A44-AB71-E003C090DE58}" type="pres">
      <dgm:prSet presAssocID="{D71C1BD2-6521-417E-886D-EEAD7C586A9B}" presName="parallelogram5" presStyleLbl="alignNode1" presStyleIdx="11" presStyleCnt="21"/>
      <dgm:spPr/>
    </dgm:pt>
    <dgm:pt modelId="{1EE67797-61BA-42B4-B58D-DDA8E928B4C1}" type="pres">
      <dgm:prSet presAssocID="{D71C1BD2-6521-417E-886D-EEAD7C586A9B}" presName="parallelogram6" presStyleLbl="alignNode1" presStyleIdx="12" presStyleCnt="21"/>
      <dgm:spPr/>
    </dgm:pt>
    <dgm:pt modelId="{9687AE1B-9ABB-45AD-8772-399B1753A258}" type="pres">
      <dgm:prSet presAssocID="{D71C1BD2-6521-417E-886D-EEAD7C586A9B}" presName="parallelogram7" presStyleLbl="alignNode1" presStyleIdx="13" presStyleCnt="21"/>
      <dgm:spPr/>
    </dgm:pt>
    <dgm:pt modelId="{EE6CE58C-1B00-4947-BDE6-5824ED4E8AE1}" type="pres">
      <dgm:prSet presAssocID="{009E3CCA-ADE0-4409-8808-7E640B711D98}" presName="sibTrans" presStyleCnt="0"/>
      <dgm:spPr/>
    </dgm:pt>
    <dgm:pt modelId="{0D4BFC48-9218-42CC-B338-668BD65C4632}" type="pres">
      <dgm:prSet presAssocID="{319DA41D-7EF5-43AA-B748-E012407E553B}" presName="parenttextcomposite" presStyleCnt="0"/>
      <dgm:spPr/>
    </dgm:pt>
    <dgm:pt modelId="{A5138112-19CA-4CC7-9EEE-AB402527A383}" type="pres">
      <dgm:prSet presAssocID="{319DA41D-7EF5-43AA-B748-E012407E553B}" presName="parenttext" presStyleLbl="revTx" presStyleIdx="2" presStyleCnt="3">
        <dgm:presLayoutVars>
          <dgm:chMax/>
          <dgm:chPref val="2"/>
          <dgm:bulletEnabled val="1"/>
        </dgm:presLayoutVars>
      </dgm:prSet>
      <dgm:spPr/>
    </dgm:pt>
    <dgm:pt modelId="{BDE3BA69-A296-415D-83F3-78B962D7AF2F}" type="pres">
      <dgm:prSet presAssocID="{319DA41D-7EF5-43AA-B748-E012407E553B}" presName="parallelogramComposite" presStyleCnt="0"/>
      <dgm:spPr/>
    </dgm:pt>
    <dgm:pt modelId="{F2364F2C-6E36-4FA8-BC40-9CA0DCE1B33D}" type="pres">
      <dgm:prSet presAssocID="{319DA41D-7EF5-43AA-B748-E012407E553B}" presName="parallelogram1" presStyleLbl="alignNode1" presStyleIdx="14" presStyleCnt="21"/>
      <dgm:spPr/>
    </dgm:pt>
    <dgm:pt modelId="{96C3E032-FE2D-477C-91E6-24E2CF3A7FA0}" type="pres">
      <dgm:prSet presAssocID="{319DA41D-7EF5-43AA-B748-E012407E553B}" presName="parallelogram2" presStyleLbl="alignNode1" presStyleIdx="15" presStyleCnt="21"/>
      <dgm:spPr/>
    </dgm:pt>
    <dgm:pt modelId="{11C2EE67-6962-4F7C-813C-E37F8CFF3DF6}" type="pres">
      <dgm:prSet presAssocID="{319DA41D-7EF5-43AA-B748-E012407E553B}" presName="parallelogram3" presStyleLbl="alignNode1" presStyleIdx="16" presStyleCnt="21"/>
      <dgm:spPr/>
    </dgm:pt>
    <dgm:pt modelId="{4A5B3E70-E5C3-48D2-B59C-459A06D1B48E}" type="pres">
      <dgm:prSet presAssocID="{319DA41D-7EF5-43AA-B748-E012407E553B}" presName="parallelogram4" presStyleLbl="alignNode1" presStyleIdx="17" presStyleCnt="21"/>
      <dgm:spPr/>
    </dgm:pt>
    <dgm:pt modelId="{7A52A0A7-FC88-4133-A544-C9AEB374C815}" type="pres">
      <dgm:prSet presAssocID="{319DA41D-7EF5-43AA-B748-E012407E553B}" presName="parallelogram5" presStyleLbl="alignNode1" presStyleIdx="18" presStyleCnt="21"/>
      <dgm:spPr/>
    </dgm:pt>
    <dgm:pt modelId="{C954E45F-BDE9-4EC0-8F4B-58D6AF0BD47F}" type="pres">
      <dgm:prSet presAssocID="{319DA41D-7EF5-43AA-B748-E012407E553B}" presName="parallelogram6" presStyleLbl="alignNode1" presStyleIdx="19" presStyleCnt="21"/>
      <dgm:spPr/>
    </dgm:pt>
    <dgm:pt modelId="{539D732F-A83B-4BE8-9829-2DD98200ACAE}" type="pres">
      <dgm:prSet presAssocID="{319DA41D-7EF5-43AA-B748-E012407E553B}" presName="parallelogram7" presStyleLbl="alignNode1" presStyleIdx="20" presStyleCnt="21"/>
      <dgm:spPr/>
    </dgm:pt>
  </dgm:ptLst>
  <dgm:cxnLst>
    <dgm:cxn modelId="{57099A64-9E36-4839-8E00-1A8C24128C5F}" srcId="{E99FF283-F98E-417B-928F-152BF7BC8C23}" destId="{D71C1BD2-6521-417E-886D-EEAD7C586A9B}" srcOrd="1" destOrd="0" parTransId="{A5FB3ED0-889A-466B-A9C1-037EC79157DD}" sibTransId="{009E3CCA-ADE0-4409-8808-7E640B711D98}"/>
    <dgm:cxn modelId="{5C254D51-AF15-46A8-A6D2-8E2E402D8940}" type="presOf" srcId="{E99FF283-F98E-417B-928F-152BF7BC8C23}" destId="{D90984BE-3238-4EA3-8D59-3104C287E3D0}" srcOrd="0" destOrd="0" presId="urn:microsoft.com/office/officeart/2008/layout/VerticalAccentList"/>
    <dgm:cxn modelId="{1DA0688D-02D1-4112-AAF2-FE8A00A1EC88}" type="presOf" srcId="{319DA41D-7EF5-43AA-B748-E012407E553B}" destId="{A5138112-19CA-4CC7-9EEE-AB402527A383}" srcOrd="0" destOrd="0" presId="urn:microsoft.com/office/officeart/2008/layout/VerticalAccentList"/>
    <dgm:cxn modelId="{B0494E97-12D3-4159-B0AF-B6FB79040E83}" srcId="{E99FF283-F98E-417B-928F-152BF7BC8C23}" destId="{319DA41D-7EF5-43AA-B748-E012407E553B}" srcOrd="2" destOrd="0" parTransId="{2EF74147-C733-4CCD-9597-1AAB5154999C}" sibTransId="{293F19B1-5FFE-4365-BAC0-A7A2D9232FA3}"/>
    <dgm:cxn modelId="{2A6770B5-DC2F-4E5C-A6C3-90897E1B094F}" srcId="{E99FF283-F98E-417B-928F-152BF7BC8C23}" destId="{D8D26E57-9E92-44D7-B4CE-71B0E8AFCB7C}" srcOrd="0" destOrd="0" parTransId="{70AB305A-8E8C-41AC-A616-B3F6A3064364}" sibTransId="{25743AD1-9035-41DC-806E-C169C706014A}"/>
    <dgm:cxn modelId="{9047AFED-02E7-40CB-87A9-F7A3BDE09822}" type="presOf" srcId="{D71C1BD2-6521-417E-886D-EEAD7C586A9B}" destId="{FE1CCDA2-640C-4B97-BE15-99D3A4CB4882}" srcOrd="0" destOrd="0" presId="urn:microsoft.com/office/officeart/2008/layout/VerticalAccentList"/>
    <dgm:cxn modelId="{3D0D89F2-48A8-40FC-94DE-069718ECE9FE}" type="presOf" srcId="{D8D26E57-9E92-44D7-B4CE-71B0E8AFCB7C}" destId="{B4B7A773-C3E3-4CC1-BE11-0FAF89D36B85}" srcOrd="0" destOrd="0" presId="urn:microsoft.com/office/officeart/2008/layout/VerticalAccentList"/>
    <dgm:cxn modelId="{B129736C-0F08-4DC1-8EF7-11C4B96A3E07}" type="presParOf" srcId="{D90984BE-3238-4EA3-8D59-3104C287E3D0}" destId="{61F80B14-B7AA-448B-9CA7-FAF1AB75F21D}" srcOrd="0" destOrd="0" presId="urn:microsoft.com/office/officeart/2008/layout/VerticalAccentList"/>
    <dgm:cxn modelId="{CC36457C-DD26-453F-9C62-4C3197D61856}" type="presParOf" srcId="{61F80B14-B7AA-448B-9CA7-FAF1AB75F21D}" destId="{B4B7A773-C3E3-4CC1-BE11-0FAF89D36B85}" srcOrd="0" destOrd="0" presId="urn:microsoft.com/office/officeart/2008/layout/VerticalAccentList"/>
    <dgm:cxn modelId="{D15588B8-8089-43AF-9D9C-E57D44563548}" type="presParOf" srcId="{D90984BE-3238-4EA3-8D59-3104C287E3D0}" destId="{1731A893-65BA-4E3A-817F-D570C39C8906}" srcOrd="1" destOrd="0" presId="urn:microsoft.com/office/officeart/2008/layout/VerticalAccentList"/>
    <dgm:cxn modelId="{989F9DD1-9833-47DD-BF13-9576AFD49C71}" type="presParOf" srcId="{1731A893-65BA-4E3A-817F-D570C39C8906}" destId="{AC27AD59-B221-449C-986B-3D1BB1831377}" srcOrd="0" destOrd="0" presId="urn:microsoft.com/office/officeart/2008/layout/VerticalAccentList"/>
    <dgm:cxn modelId="{3736ECDB-3DE8-4286-A353-C20C9F2ECCBA}" type="presParOf" srcId="{1731A893-65BA-4E3A-817F-D570C39C8906}" destId="{93717BDA-4636-4A82-83E7-4C9060737AC0}" srcOrd="1" destOrd="0" presId="urn:microsoft.com/office/officeart/2008/layout/VerticalAccentList"/>
    <dgm:cxn modelId="{E47CC421-7E3C-4A00-BD14-6E5114159F72}" type="presParOf" srcId="{1731A893-65BA-4E3A-817F-D570C39C8906}" destId="{54ECC63E-F63E-44E2-8714-F0E1B67DABFE}" srcOrd="2" destOrd="0" presId="urn:microsoft.com/office/officeart/2008/layout/VerticalAccentList"/>
    <dgm:cxn modelId="{4AA7C0E6-7AB3-4C2F-ABB1-57B38658A63A}" type="presParOf" srcId="{1731A893-65BA-4E3A-817F-D570C39C8906}" destId="{53338080-6EFC-48A3-8991-EB166AE1913C}" srcOrd="3" destOrd="0" presId="urn:microsoft.com/office/officeart/2008/layout/VerticalAccentList"/>
    <dgm:cxn modelId="{FD6FF1D3-920D-4C76-8CAB-D99CC5407F58}" type="presParOf" srcId="{1731A893-65BA-4E3A-817F-D570C39C8906}" destId="{68E818A9-47AD-4123-BAE2-4A607A745298}" srcOrd="4" destOrd="0" presId="urn:microsoft.com/office/officeart/2008/layout/VerticalAccentList"/>
    <dgm:cxn modelId="{8D4F2843-CE40-471B-B498-F92A763FBE12}" type="presParOf" srcId="{1731A893-65BA-4E3A-817F-D570C39C8906}" destId="{F86793AA-9B6E-41C5-87AC-64F8F8D86C66}" srcOrd="5" destOrd="0" presId="urn:microsoft.com/office/officeart/2008/layout/VerticalAccentList"/>
    <dgm:cxn modelId="{3E16A6AD-B4B1-423A-B455-DDBE1D63A5B7}" type="presParOf" srcId="{1731A893-65BA-4E3A-817F-D570C39C8906}" destId="{E7CC4065-151B-4246-9D3D-4560D5741912}" srcOrd="6" destOrd="0" presId="urn:microsoft.com/office/officeart/2008/layout/VerticalAccentList"/>
    <dgm:cxn modelId="{5ED29021-F803-4906-A4AB-61601C8CE326}" type="presParOf" srcId="{D90984BE-3238-4EA3-8D59-3104C287E3D0}" destId="{DDFFB9CC-6EC2-4654-9F59-D538F86E67DD}" srcOrd="2" destOrd="0" presId="urn:microsoft.com/office/officeart/2008/layout/VerticalAccentList"/>
    <dgm:cxn modelId="{A6CC6964-69BD-41AD-BA33-41ECA4CFCF25}" type="presParOf" srcId="{D90984BE-3238-4EA3-8D59-3104C287E3D0}" destId="{718B18B6-B1F8-4578-AFB9-769F8B43E0C0}" srcOrd="3" destOrd="0" presId="urn:microsoft.com/office/officeart/2008/layout/VerticalAccentList"/>
    <dgm:cxn modelId="{140F0D74-B1A8-41BD-8C4E-B8A1AB1D4C0F}" type="presParOf" srcId="{718B18B6-B1F8-4578-AFB9-769F8B43E0C0}" destId="{FE1CCDA2-640C-4B97-BE15-99D3A4CB4882}" srcOrd="0" destOrd="0" presId="urn:microsoft.com/office/officeart/2008/layout/VerticalAccentList"/>
    <dgm:cxn modelId="{F978AAE4-EE46-47BF-9344-27A01D5C9915}" type="presParOf" srcId="{D90984BE-3238-4EA3-8D59-3104C287E3D0}" destId="{6EDCE08E-B70E-4491-A90D-9DACC849FD43}" srcOrd="4" destOrd="0" presId="urn:microsoft.com/office/officeart/2008/layout/VerticalAccentList"/>
    <dgm:cxn modelId="{B119FE0B-B745-43CC-BBEB-3B6605E75518}" type="presParOf" srcId="{6EDCE08E-B70E-4491-A90D-9DACC849FD43}" destId="{E0211364-A9AF-4F2C-96BD-4122366D4C05}" srcOrd="0" destOrd="0" presId="urn:microsoft.com/office/officeart/2008/layout/VerticalAccentList"/>
    <dgm:cxn modelId="{6091CFB6-64A8-4D6F-BB19-65D4A8C959AD}" type="presParOf" srcId="{6EDCE08E-B70E-4491-A90D-9DACC849FD43}" destId="{5F8B92E1-5DE0-4C12-8E2B-34813608B187}" srcOrd="1" destOrd="0" presId="urn:microsoft.com/office/officeart/2008/layout/VerticalAccentList"/>
    <dgm:cxn modelId="{4B314F98-BC11-487F-98B5-5AC6A35B7802}" type="presParOf" srcId="{6EDCE08E-B70E-4491-A90D-9DACC849FD43}" destId="{D48A15E6-4415-4404-8258-2A746927268B}" srcOrd="2" destOrd="0" presId="urn:microsoft.com/office/officeart/2008/layout/VerticalAccentList"/>
    <dgm:cxn modelId="{E99300B1-A670-4C1E-901C-8F1CD5758FBC}" type="presParOf" srcId="{6EDCE08E-B70E-4491-A90D-9DACC849FD43}" destId="{F7105D0E-D860-4931-82D0-F20DA0190610}" srcOrd="3" destOrd="0" presId="urn:microsoft.com/office/officeart/2008/layout/VerticalAccentList"/>
    <dgm:cxn modelId="{78AEB1B1-0EE5-4E38-A074-53186B9F5885}" type="presParOf" srcId="{6EDCE08E-B70E-4491-A90D-9DACC849FD43}" destId="{0B557510-2A21-4A44-AB71-E003C090DE58}" srcOrd="4" destOrd="0" presId="urn:microsoft.com/office/officeart/2008/layout/VerticalAccentList"/>
    <dgm:cxn modelId="{79DC1953-6ECC-4562-94FF-CF73955EC87A}" type="presParOf" srcId="{6EDCE08E-B70E-4491-A90D-9DACC849FD43}" destId="{1EE67797-61BA-42B4-B58D-DDA8E928B4C1}" srcOrd="5" destOrd="0" presId="urn:microsoft.com/office/officeart/2008/layout/VerticalAccentList"/>
    <dgm:cxn modelId="{03359CD1-AC03-40C2-83E5-6D295C5E0D56}" type="presParOf" srcId="{6EDCE08E-B70E-4491-A90D-9DACC849FD43}" destId="{9687AE1B-9ABB-45AD-8772-399B1753A258}" srcOrd="6" destOrd="0" presId="urn:microsoft.com/office/officeart/2008/layout/VerticalAccentList"/>
    <dgm:cxn modelId="{3D869D7E-2B19-4509-B502-8C4BB09C86A8}" type="presParOf" srcId="{D90984BE-3238-4EA3-8D59-3104C287E3D0}" destId="{EE6CE58C-1B00-4947-BDE6-5824ED4E8AE1}" srcOrd="5" destOrd="0" presId="urn:microsoft.com/office/officeart/2008/layout/VerticalAccentList"/>
    <dgm:cxn modelId="{09AD1824-C4E8-4DAF-94B9-3BC8502E45EC}" type="presParOf" srcId="{D90984BE-3238-4EA3-8D59-3104C287E3D0}" destId="{0D4BFC48-9218-42CC-B338-668BD65C4632}" srcOrd="6" destOrd="0" presId="urn:microsoft.com/office/officeart/2008/layout/VerticalAccentList"/>
    <dgm:cxn modelId="{947D4061-0C75-4F8C-B267-7EFA3182C828}" type="presParOf" srcId="{0D4BFC48-9218-42CC-B338-668BD65C4632}" destId="{A5138112-19CA-4CC7-9EEE-AB402527A383}" srcOrd="0" destOrd="0" presId="urn:microsoft.com/office/officeart/2008/layout/VerticalAccentList"/>
    <dgm:cxn modelId="{F25E9FF7-FDD4-4F30-BAAF-A1979781255C}" type="presParOf" srcId="{D90984BE-3238-4EA3-8D59-3104C287E3D0}" destId="{BDE3BA69-A296-415D-83F3-78B962D7AF2F}" srcOrd="7" destOrd="0" presId="urn:microsoft.com/office/officeart/2008/layout/VerticalAccentList"/>
    <dgm:cxn modelId="{AAD0D2F1-6756-4CF2-A1FA-2341D6489726}" type="presParOf" srcId="{BDE3BA69-A296-415D-83F3-78B962D7AF2F}" destId="{F2364F2C-6E36-4FA8-BC40-9CA0DCE1B33D}" srcOrd="0" destOrd="0" presId="urn:microsoft.com/office/officeart/2008/layout/VerticalAccentList"/>
    <dgm:cxn modelId="{BBAFDFAA-493F-447E-BCE2-6AC6936A2F24}" type="presParOf" srcId="{BDE3BA69-A296-415D-83F3-78B962D7AF2F}" destId="{96C3E032-FE2D-477C-91E6-24E2CF3A7FA0}" srcOrd="1" destOrd="0" presId="urn:microsoft.com/office/officeart/2008/layout/VerticalAccentList"/>
    <dgm:cxn modelId="{E480EC36-379D-46CC-91F7-894AE7C40C13}" type="presParOf" srcId="{BDE3BA69-A296-415D-83F3-78B962D7AF2F}" destId="{11C2EE67-6962-4F7C-813C-E37F8CFF3DF6}" srcOrd="2" destOrd="0" presId="urn:microsoft.com/office/officeart/2008/layout/VerticalAccentList"/>
    <dgm:cxn modelId="{2F600914-0D99-4B3A-A8F8-781D9E23DBF2}" type="presParOf" srcId="{BDE3BA69-A296-415D-83F3-78B962D7AF2F}" destId="{4A5B3E70-E5C3-48D2-B59C-459A06D1B48E}" srcOrd="3" destOrd="0" presId="urn:microsoft.com/office/officeart/2008/layout/VerticalAccentList"/>
    <dgm:cxn modelId="{310F34B5-4665-4BDF-9A9C-777E7A748D42}" type="presParOf" srcId="{BDE3BA69-A296-415D-83F3-78B962D7AF2F}" destId="{7A52A0A7-FC88-4133-A544-C9AEB374C815}" srcOrd="4" destOrd="0" presId="urn:microsoft.com/office/officeart/2008/layout/VerticalAccentList"/>
    <dgm:cxn modelId="{A6779553-25CD-4BB4-A349-6DF810E44B80}" type="presParOf" srcId="{BDE3BA69-A296-415D-83F3-78B962D7AF2F}" destId="{C954E45F-BDE9-4EC0-8F4B-58D6AF0BD47F}" srcOrd="5" destOrd="0" presId="urn:microsoft.com/office/officeart/2008/layout/VerticalAccentList"/>
    <dgm:cxn modelId="{3F5F50D9-6D21-408E-9199-90CEC6CE7FE9}" type="presParOf" srcId="{BDE3BA69-A296-415D-83F3-78B962D7AF2F}" destId="{539D732F-A83B-4BE8-9829-2DD98200ACAE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EA29CB80-00F3-44EE-A5CE-26BA393A78AE}" type="doc">
      <dgm:prSet loTypeId="urn:microsoft.com/office/officeart/2008/layout/VerticalAccentLis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CBF50CA-A810-4BC3-BFDA-9ABB1FD5DD38}">
      <dgm:prSet phldrT="[Text]"/>
      <dgm:spPr/>
      <dgm:t>
        <a:bodyPr/>
        <a:lstStyle/>
        <a:p>
          <a:r>
            <a:rPr lang="en-US" altLang="zh-CN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String</a:t>
          </a:r>
          <a:endParaRPr lang="en-US" dirty="0"/>
        </a:p>
      </dgm:t>
    </dgm:pt>
    <dgm:pt modelId="{547EC2B8-E628-49DA-B9A2-C40B70FB5364}" type="parTrans" cxnId="{C52BA5B5-7939-4CFC-93AA-E33D1F8BF300}">
      <dgm:prSet/>
      <dgm:spPr/>
      <dgm:t>
        <a:bodyPr/>
        <a:lstStyle/>
        <a:p>
          <a:endParaRPr lang="en-US"/>
        </a:p>
      </dgm:t>
    </dgm:pt>
    <dgm:pt modelId="{363B2311-F1B7-449C-9D55-5FFCB5611B74}" type="sibTrans" cxnId="{C52BA5B5-7939-4CFC-93AA-E33D1F8BF300}">
      <dgm:prSet/>
      <dgm:spPr/>
      <dgm:t>
        <a:bodyPr/>
        <a:lstStyle/>
        <a:p>
          <a:endParaRPr lang="en-US"/>
        </a:p>
      </dgm:t>
    </dgm:pt>
    <dgm:pt modelId="{9CA76DEE-AA37-4CE6-B023-B7CA989C84ED}">
      <dgm:prSet/>
      <dgm:spPr/>
      <dgm:t>
        <a:bodyPr/>
        <a:lstStyle/>
        <a:p>
          <a:r>
            <a:rPr lang="en-US" altLang="zh-CN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Array</a:t>
          </a:r>
        </a:p>
      </dgm:t>
    </dgm:pt>
    <dgm:pt modelId="{12EEE47C-4A01-4E83-8C6E-469DD7915432}" type="parTrans" cxnId="{868FCF52-64A5-445B-B492-9C5B3D6487FC}">
      <dgm:prSet/>
      <dgm:spPr/>
      <dgm:t>
        <a:bodyPr/>
        <a:lstStyle/>
        <a:p>
          <a:endParaRPr lang="en-US"/>
        </a:p>
      </dgm:t>
    </dgm:pt>
    <dgm:pt modelId="{4CF6C769-B187-429A-982F-6AA446D6F0A8}" type="sibTrans" cxnId="{868FCF52-64A5-445B-B492-9C5B3D6487FC}">
      <dgm:prSet/>
      <dgm:spPr/>
      <dgm:t>
        <a:bodyPr/>
        <a:lstStyle/>
        <a:p>
          <a:endParaRPr lang="en-US"/>
        </a:p>
      </dgm:t>
    </dgm:pt>
    <dgm:pt modelId="{619CCAF1-D6B4-4494-82C2-48E7DC501C1A}">
      <dgm:prSet/>
      <dgm:spPr/>
      <dgm:t>
        <a:bodyPr/>
        <a:lstStyle/>
        <a:p>
          <a:r>
            <a:rPr lang="en-US" altLang="zh-CN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Date</a:t>
          </a:r>
        </a:p>
      </dgm:t>
    </dgm:pt>
    <dgm:pt modelId="{E49DBBFD-1CA3-4536-95B1-C24B016E6870}" type="parTrans" cxnId="{98DB650F-1EB4-41F8-BA67-D4EDD328DE0D}">
      <dgm:prSet/>
      <dgm:spPr/>
      <dgm:t>
        <a:bodyPr/>
        <a:lstStyle/>
        <a:p>
          <a:endParaRPr lang="en-US"/>
        </a:p>
      </dgm:t>
    </dgm:pt>
    <dgm:pt modelId="{802B84E2-6FE8-429B-8CD3-3945812BFAC1}" type="sibTrans" cxnId="{98DB650F-1EB4-41F8-BA67-D4EDD328DE0D}">
      <dgm:prSet/>
      <dgm:spPr/>
      <dgm:t>
        <a:bodyPr/>
        <a:lstStyle/>
        <a:p>
          <a:endParaRPr lang="en-US"/>
        </a:p>
      </dgm:t>
    </dgm:pt>
    <dgm:pt modelId="{F4176C4B-C08A-42BC-8625-54159E6BBC64}">
      <dgm:prSet/>
      <dgm:spPr/>
      <dgm:t>
        <a:bodyPr/>
        <a:lstStyle/>
        <a:p>
          <a:r>
            <a:rPr lang="en-US" altLang="zh-CN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Math</a:t>
          </a:r>
        </a:p>
      </dgm:t>
    </dgm:pt>
    <dgm:pt modelId="{89214E54-159E-4640-859E-DA904CAD9692}" type="parTrans" cxnId="{540A065C-6D25-474E-A348-453B1FC8DDD6}">
      <dgm:prSet/>
      <dgm:spPr/>
      <dgm:t>
        <a:bodyPr/>
        <a:lstStyle/>
        <a:p>
          <a:endParaRPr lang="en-US"/>
        </a:p>
      </dgm:t>
    </dgm:pt>
    <dgm:pt modelId="{438C345E-5CC0-4C0F-A3B8-DB72F2B04B10}" type="sibTrans" cxnId="{540A065C-6D25-474E-A348-453B1FC8DDD6}">
      <dgm:prSet/>
      <dgm:spPr/>
      <dgm:t>
        <a:bodyPr/>
        <a:lstStyle/>
        <a:p>
          <a:endParaRPr lang="en-US"/>
        </a:p>
      </dgm:t>
    </dgm:pt>
    <dgm:pt modelId="{9D1D93D1-4EF8-40C2-AD70-9CC2AE1E12DA}">
      <dgm:prSet/>
      <dgm:spPr/>
      <dgm:t>
        <a:bodyPr/>
        <a:lstStyle/>
        <a:p>
          <a:r>
            <a:rPr lang="en-US" altLang="zh-CN" dirty="0" err="1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RegExp</a:t>
          </a:r>
          <a:endParaRPr lang="en-US" altLang="zh-CN" dirty="0">
            <a:latin typeface="Microsoft New Tai Lue" pitchFamily="34" charset="0"/>
            <a:ea typeface="Verdana" pitchFamily="34" charset="0"/>
            <a:cs typeface="Microsoft New Tai Lue" pitchFamily="34" charset="0"/>
          </a:endParaRPr>
        </a:p>
      </dgm:t>
    </dgm:pt>
    <dgm:pt modelId="{F41140F4-66BD-4CCA-886B-BF2543D9174F}" type="parTrans" cxnId="{FC58C6B4-B52D-444C-9E91-DB5EE3882BE8}">
      <dgm:prSet/>
      <dgm:spPr/>
      <dgm:t>
        <a:bodyPr/>
        <a:lstStyle/>
        <a:p>
          <a:endParaRPr lang="en-US"/>
        </a:p>
      </dgm:t>
    </dgm:pt>
    <dgm:pt modelId="{36593D53-103D-46C4-8B27-772501D0B134}" type="sibTrans" cxnId="{FC58C6B4-B52D-444C-9E91-DB5EE3882BE8}">
      <dgm:prSet/>
      <dgm:spPr/>
      <dgm:t>
        <a:bodyPr/>
        <a:lstStyle/>
        <a:p>
          <a:endParaRPr lang="en-US"/>
        </a:p>
      </dgm:t>
    </dgm:pt>
    <dgm:pt modelId="{ECDE02BB-88D2-48AC-A0D6-D62CC988579B}">
      <dgm:prSet/>
      <dgm:spPr/>
      <dgm:t>
        <a:bodyPr/>
        <a:lstStyle/>
        <a:p>
          <a:r>
            <a:rPr lang="en-US" altLang="zh-CN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Error</a:t>
          </a:r>
        </a:p>
      </dgm:t>
    </dgm:pt>
    <dgm:pt modelId="{16733AB5-9B65-414D-BAB4-F7A082A75FFE}" type="parTrans" cxnId="{D4E667F2-9B21-408C-B83D-37A47695A6D8}">
      <dgm:prSet/>
      <dgm:spPr/>
      <dgm:t>
        <a:bodyPr/>
        <a:lstStyle/>
        <a:p>
          <a:endParaRPr lang="en-US"/>
        </a:p>
      </dgm:t>
    </dgm:pt>
    <dgm:pt modelId="{69BA32A5-4E62-4631-A83A-2EB8DD4EFDBF}" type="sibTrans" cxnId="{D4E667F2-9B21-408C-B83D-37A47695A6D8}">
      <dgm:prSet/>
      <dgm:spPr/>
      <dgm:t>
        <a:bodyPr/>
        <a:lstStyle/>
        <a:p>
          <a:endParaRPr lang="en-US"/>
        </a:p>
      </dgm:t>
    </dgm:pt>
    <dgm:pt modelId="{721EBB98-2506-488A-810B-7DDEE7B73237}">
      <dgm:prSet/>
      <dgm:spPr/>
      <dgm:t>
        <a:bodyPr/>
        <a:lstStyle/>
        <a:p>
          <a:r>
            <a:rPr lang="en-US" altLang="zh-CN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Function</a:t>
          </a:r>
        </a:p>
      </dgm:t>
    </dgm:pt>
    <dgm:pt modelId="{85417299-25A3-4893-9C49-37AA57E04B7B}" type="parTrans" cxnId="{FFF5577A-DF3A-4EE0-A467-F2759127391E}">
      <dgm:prSet/>
      <dgm:spPr/>
      <dgm:t>
        <a:bodyPr/>
        <a:lstStyle/>
        <a:p>
          <a:endParaRPr lang="en-US"/>
        </a:p>
      </dgm:t>
    </dgm:pt>
    <dgm:pt modelId="{7F4AA275-A3AD-472C-A4F4-3F1BD84B766F}" type="sibTrans" cxnId="{FFF5577A-DF3A-4EE0-A467-F2759127391E}">
      <dgm:prSet/>
      <dgm:spPr/>
      <dgm:t>
        <a:bodyPr/>
        <a:lstStyle/>
        <a:p>
          <a:endParaRPr lang="en-US"/>
        </a:p>
      </dgm:t>
    </dgm:pt>
    <dgm:pt modelId="{05146CA8-F01C-42EE-A3DB-46A9D37E105D}">
      <dgm:prSet/>
      <dgm:spPr/>
      <dgm:t>
        <a:bodyPr/>
        <a:lstStyle/>
        <a:p>
          <a:r>
            <a:rPr lang="en-US" altLang="zh-CN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Boolean</a:t>
          </a:r>
          <a:endParaRPr lang="en-US" dirty="0"/>
        </a:p>
      </dgm:t>
    </dgm:pt>
    <dgm:pt modelId="{AB28FBAD-3F59-4114-8E83-45B919712F9F}" type="parTrans" cxnId="{2FA4D950-8B66-49BB-B047-F6A375814532}">
      <dgm:prSet/>
      <dgm:spPr/>
      <dgm:t>
        <a:bodyPr/>
        <a:lstStyle/>
        <a:p>
          <a:endParaRPr lang="en-US"/>
        </a:p>
      </dgm:t>
    </dgm:pt>
    <dgm:pt modelId="{5FE3E758-838D-4F6F-A70D-88D2B2ABA9A2}" type="sibTrans" cxnId="{2FA4D950-8B66-49BB-B047-F6A375814532}">
      <dgm:prSet/>
      <dgm:spPr/>
      <dgm:t>
        <a:bodyPr/>
        <a:lstStyle/>
        <a:p>
          <a:endParaRPr lang="en-US"/>
        </a:p>
      </dgm:t>
    </dgm:pt>
    <dgm:pt modelId="{9CEEA8D8-1DD4-4832-A896-D31C50641F63}">
      <dgm:prSet/>
      <dgm:spPr/>
      <dgm:t>
        <a:bodyPr/>
        <a:lstStyle/>
        <a:p>
          <a:r>
            <a:rPr lang="en-US" altLang="zh-CN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Number</a:t>
          </a:r>
          <a:endParaRPr lang="en-US" dirty="0"/>
        </a:p>
      </dgm:t>
    </dgm:pt>
    <dgm:pt modelId="{AA3A7A78-D91E-4C8A-8C74-6D4CF5037967}" type="parTrans" cxnId="{55DADA07-0327-4523-9726-2FCA8ECD7361}">
      <dgm:prSet/>
      <dgm:spPr/>
      <dgm:t>
        <a:bodyPr/>
        <a:lstStyle/>
        <a:p>
          <a:endParaRPr lang="en-US"/>
        </a:p>
      </dgm:t>
    </dgm:pt>
    <dgm:pt modelId="{1166DF5B-9806-45B7-8818-6D3565392BDF}" type="sibTrans" cxnId="{55DADA07-0327-4523-9726-2FCA8ECD7361}">
      <dgm:prSet/>
      <dgm:spPr/>
      <dgm:t>
        <a:bodyPr/>
        <a:lstStyle/>
        <a:p>
          <a:endParaRPr lang="en-US"/>
        </a:p>
      </dgm:t>
    </dgm:pt>
    <dgm:pt modelId="{C5F8539D-6D3D-4880-BC35-BAA886FE265F}">
      <dgm:prSet/>
      <dgm:spPr/>
      <dgm:t>
        <a:bodyPr/>
        <a:lstStyle/>
        <a:p>
          <a:r>
            <a:rPr lang="en-US" altLang="zh-CN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Object</a:t>
          </a:r>
          <a:endParaRPr lang="en-US" altLang="zh-CN" dirty="0">
            <a:latin typeface="Microsoft New Tai Lue" pitchFamily="34" charset="0"/>
            <a:ea typeface="Verdana" pitchFamily="34" charset="0"/>
            <a:cs typeface="Microsoft New Tai Lue" pitchFamily="34" charset="0"/>
          </a:endParaRPr>
        </a:p>
      </dgm:t>
    </dgm:pt>
    <dgm:pt modelId="{424A77F7-7126-44E9-BB8F-3B2F981DD07C}" type="parTrans" cxnId="{599CDA84-1035-4EF3-874C-52B1D22D234E}">
      <dgm:prSet/>
      <dgm:spPr/>
      <dgm:t>
        <a:bodyPr/>
        <a:lstStyle/>
        <a:p>
          <a:endParaRPr lang="en-US"/>
        </a:p>
      </dgm:t>
    </dgm:pt>
    <dgm:pt modelId="{3A4C11E7-FFAC-4956-8CA6-5388D608A2B4}" type="sibTrans" cxnId="{599CDA84-1035-4EF3-874C-52B1D22D234E}">
      <dgm:prSet/>
      <dgm:spPr/>
      <dgm:t>
        <a:bodyPr/>
        <a:lstStyle/>
        <a:p>
          <a:endParaRPr lang="en-US"/>
        </a:p>
      </dgm:t>
    </dgm:pt>
    <dgm:pt modelId="{D944DB62-6BAC-45CE-8661-D9F3A010B807}" type="pres">
      <dgm:prSet presAssocID="{EA29CB80-00F3-44EE-A5CE-26BA393A78AE}" presName="Name0" presStyleCnt="0">
        <dgm:presLayoutVars>
          <dgm:chMax/>
          <dgm:chPref/>
          <dgm:dir/>
        </dgm:presLayoutVars>
      </dgm:prSet>
      <dgm:spPr/>
    </dgm:pt>
    <dgm:pt modelId="{D1688367-A1DB-4870-A6B8-6C5EC5817DC6}" type="pres">
      <dgm:prSet presAssocID="{8CBF50CA-A810-4BC3-BFDA-9ABB1FD5DD38}" presName="parenttextcomposite" presStyleCnt="0"/>
      <dgm:spPr/>
    </dgm:pt>
    <dgm:pt modelId="{96F16567-0C91-4892-A310-768D84B6F0E7}" type="pres">
      <dgm:prSet presAssocID="{8CBF50CA-A810-4BC3-BFDA-9ABB1FD5DD38}" presName="parenttext" presStyleLbl="revTx" presStyleIdx="0" presStyleCnt="10">
        <dgm:presLayoutVars>
          <dgm:chMax/>
          <dgm:chPref val="2"/>
          <dgm:bulletEnabled val="1"/>
        </dgm:presLayoutVars>
      </dgm:prSet>
      <dgm:spPr/>
    </dgm:pt>
    <dgm:pt modelId="{0DD3DEFC-C46F-477B-BD77-C8EC398DC7DF}" type="pres">
      <dgm:prSet presAssocID="{8CBF50CA-A810-4BC3-BFDA-9ABB1FD5DD38}" presName="parallelogramComposite" presStyleCnt="0"/>
      <dgm:spPr/>
    </dgm:pt>
    <dgm:pt modelId="{6EC9AE21-A7D7-4199-AC63-4F3EAD3E9D3B}" type="pres">
      <dgm:prSet presAssocID="{8CBF50CA-A810-4BC3-BFDA-9ABB1FD5DD38}" presName="parallelogram1" presStyleLbl="alignNode1" presStyleIdx="0" presStyleCnt="70"/>
      <dgm:spPr/>
    </dgm:pt>
    <dgm:pt modelId="{690576DB-CCA9-45E3-AD26-94796502CC89}" type="pres">
      <dgm:prSet presAssocID="{8CBF50CA-A810-4BC3-BFDA-9ABB1FD5DD38}" presName="parallelogram2" presStyleLbl="alignNode1" presStyleIdx="1" presStyleCnt="70"/>
      <dgm:spPr/>
    </dgm:pt>
    <dgm:pt modelId="{49C19150-8205-4D4B-8416-80CB1596DFAD}" type="pres">
      <dgm:prSet presAssocID="{8CBF50CA-A810-4BC3-BFDA-9ABB1FD5DD38}" presName="parallelogram3" presStyleLbl="alignNode1" presStyleIdx="2" presStyleCnt="70"/>
      <dgm:spPr/>
    </dgm:pt>
    <dgm:pt modelId="{2C301590-E7B2-411C-BBB8-49006FA126C6}" type="pres">
      <dgm:prSet presAssocID="{8CBF50CA-A810-4BC3-BFDA-9ABB1FD5DD38}" presName="parallelogram4" presStyleLbl="alignNode1" presStyleIdx="3" presStyleCnt="70"/>
      <dgm:spPr/>
    </dgm:pt>
    <dgm:pt modelId="{EDEE7195-10B3-4890-B86C-2322353CE07C}" type="pres">
      <dgm:prSet presAssocID="{8CBF50CA-A810-4BC3-BFDA-9ABB1FD5DD38}" presName="parallelogram5" presStyleLbl="alignNode1" presStyleIdx="4" presStyleCnt="70"/>
      <dgm:spPr/>
    </dgm:pt>
    <dgm:pt modelId="{804C21E6-5749-4116-B2A7-BB9A858B7CF8}" type="pres">
      <dgm:prSet presAssocID="{8CBF50CA-A810-4BC3-BFDA-9ABB1FD5DD38}" presName="parallelogram6" presStyleLbl="alignNode1" presStyleIdx="5" presStyleCnt="70"/>
      <dgm:spPr/>
    </dgm:pt>
    <dgm:pt modelId="{880A6BD2-50B2-47AA-9552-D56D72173332}" type="pres">
      <dgm:prSet presAssocID="{8CBF50CA-A810-4BC3-BFDA-9ABB1FD5DD38}" presName="parallelogram7" presStyleLbl="alignNode1" presStyleIdx="6" presStyleCnt="70"/>
      <dgm:spPr/>
    </dgm:pt>
    <dgm:pt modelId="{51972723-56DD-498A-82BF-CF01DCABCF2D}" type="pres">
      <dgm:prSet presAssocID="{363B2311-F1B7-449C-9D55-5FFCB5611B74}" presName="sibTrans" presStyleCnt="0"/>
      <dgm:spPr/>
    </dgm:pt>
    <dgm:pt modelId="{3A9340D1-ED07-46BF-A6AB-AC8E84EB1889}" type="pres">
      <dgm:prSet presAssocID="{9CEEA8D8-1DD4-4832-A896-D31C50641F63}" presName="parenttextcomposite" presStyleCnt="0"/>
      <dgm:spPr/>
    </dgm:pt>
    <dgm:pt modelId="{D03E60C5-2086-4918-AE21-B266BF14FB1E}" type="pres">
      <dgm:prSet presAssocID="{9CEEA8D8-1DD4-4832-A896-D31C50641F63}" presName="parenttext" presStyleLbl="revTx" presStyleIdx="1" presStyleCnt="10">
        <dgm:presLayoutVars>
          <dgm:chMax/>
          <dgm:chPref val="2"/>
          <dgm:bulletEnabled val="1"/>
        </dgm:presLayoutVars>
      </dgm:prSet>
      <dgm:spPr/>
    </dgm:pt>
    <dgm:pt modelId="{CB48B69B-950B-4D38-A7E6-0B678BB46E1D}" type="pres">
      <dgm:prSet presAssocID="{9CEEA8D8-1DD4-4832-A896-D31C50641F63}" presName="parallelogramComposite" presStyleCnt="0"/>
      <dgm:spPr/>
    </dgm:pt>
    <dgm:pt modelId="{FCEB0D4A-27D7-4A22-8A08-5A16C4E651D9}" type="pres">
      <dgm:prSet presAssocID="{9CEEA8D8-1DD4-4832-A896-D31C50641F63}" presName="parallelogram1" presStyleLbl="alignNode1" presStyleIdx="7" presStyleCnt="70"/>
      <dgm:spPr/>
    </dgm:pt>
    <dgm:pt modelId="{F82F494A-733B-49F7-AAC1-04B9565F2237}" type="pres">
      <dgm:prSet presAssocID="{9CEEA8D8-1DD4-4832-A896-D31C50641F63}" presName="parallelogram2" presStyleLbl="alignNode1" presStyleIdx="8" presStyleCnt="70"/>
      <dgm:spPr/>
    </dgm:pt>
    <dgm:pt modelId="{5368B22D-7874-4E30-A96A-49E23C304E35}" type="pres">
      <dgm:prSet presAssocID="{9CEEA8D8-1DD4-4832-A896-D31C50641F63}" presName="parallelogram3" presStyleLbl="alignNode1" presStyleIdx="9" presStyleCnt="70"/>
      <dgm:spPr/>
    </dgm:pt>
    <dgm:pt modelId="{88E0FFDA-E460-4449-A716-7853591C8EAA}" type="pres">
      <dgm:prSet presAssocID="{9CEEA8D8-1DD4-4832-A896-D31C50641F63}" presName="parallelogram4" presStyleLbl="alignNode1" presStyleIdx="10" presStyleCnt="70"/>
      <dgm:spPr/>
    </dgm:pt>
    <dgm:pt modelId="{FB6745F7-2538-409D-A864-E09422A08646}" type="pres">
      <dgm:prSet presAssocID="{9CEEA8D8-1DD4-4832-A896-D31C50641F63}" presName="parallelogram5" presStyleLbl="alignNode1" presStyleIdx="11" presStyleCnt="70"/>
      <dgm:spPr/>
    </dgm:pt>
    <dgm:pt modelId="{86667CF0-C1B3-47E7-9C92-774E308EB522}" type="pres">
      <dgm:prSet presAssocID="{9CEEA8D8-1DD4-4832-A896-D31C50641F63}" presName="parallelogram6" presStyleLbl="alignNode1" presStyleIdx="12" presStyleCnt="70"/>
      <dgm:spPr/>
    </dgm:pt>
    <dgm:pt modelId="{73FD2AF8-E022-46CF-9B5D-39E0DDE2CE1B}" type="pres">
      <dgm:prSet presAssocID="{9CEEA8D8-1DD4-4832-A896-D31C50641F63}" presName="parallelogram7" presStyleLbl="alignNode1" presStyleIdx="13" presStyleCnt="70"/>
      <dgm:spPr/>
    </dgm:pt>
    <dgm:pt modelId="{6DE2A926-C221-40C9-9A51-786FDE46BCEB}" type="pres">
      <dgm:prSet presAssocID="{1166DF5B-9806-45B7-8818-6D3565392BDF}" presName="sibTrans" presStyleCnt="0"/>
      <dgm:spPr/>
    </dgm:pt>
    <dgm:pt modelId="{3DAF8398-E6F8-461B-91B5-A06F1D0373A9}" type="pres">
      <dgm:prSet presAssocID="{05146CA8-F01C-42EE-A3DB-46A9D37E105D}" presName="parenttextcomposite" presStyleCnt="0"/>
      <dgm:spPr/>
    </dgm:pt>
    <dgm:pt modelId="{DE4C85E7-C140-4A17-9E52-062DD6F306F3}" type="pres">
      <dgm:prSet presAssocID="{05146CA8-F01C-42EE-A3DB-46A9D37E105D}" presName="parenttext" presStyleLbl="revTx" presStyleIdx="2" presStyleCnt="10">
        <dgm:presLayoutVars>
          <dgm:chMax/>
          <dgm:chPref val="2"/>
          <dgm:bulletEnabled val="1"/>
        </dgm:presLayoutVars>
      </dgm:prSet>
      <dgm:spPr/>
    </dgm:pt>
    <dgm:pt modelId="{C35854D5-925A-4072-BA67-63B25CB5B3E3}" type="pres">
      <dgm:prSet presAssocID="{05146CA8-F01C-42EE-A3DB-46A9D37E105D}" presName="parallelogramComposite" presStyleCnt="0"/>
      <dgm:spPr/>
    </dgm:pt>
    <dgm:pt modelId="{57603B3B-7AF7-4B6E-B9F6-4CAF27412C83}" type="pres">
      <dgm:prSet presAssocID="{05146CA8-F01C-42EE-A3DB-46A9D37E105D}" presName="parallelogram1" presStyleLbl="alignNode1" presStyleIdx="14" presStyleCnt="70"/>
      <dgm:spPr/>
    </dgm:pt>
    <dgm:pt modelId="{E4328683-491D-47E9-A856-581E057FEA45}" type="pres">
      <dgm:prSet presAssocID="{05146CA8-F01C-42EE-A3DB-46A9D37E105D}" presName="parallelogram2" presStyleLbl="alignNode1" presStyleIdx="15" presStyleCnt="70"/>
      <dgm:spPr/>
    </dgm:pt>
    <dgm:pt modelId="{7C06636D-1B64-48A5-AF4A-14B0E8672B87}" type="pres">
      <dgm:prSet presAssocID="{05146CA8-F01C-42EE-A3DB-46A9D37E105D}" presName="parallelogram3" presStyleLbl="alignNode1" presStyleIdx="16" presStyleCnt="70"/>
      <dgm:spPr/>
    </dgm:pt>
    <dgm:pt modelId="{EAA75219-9450-4748-9787-C49E5D9D021F}" type="pres">
      <dgm:prSet presAssocID="{05146CA8-F01C-42EE-A3DB-46A9D37E105D}" presName="parallelogram4" presStyleLbl="alignNode1" presStyleIdx="17" presStyleCnt="70"/>
      <dgm:spPr/>
    </dgm:pt>
    <dgm:pt modelId="{D425B3E2-591E-48BD-8819-5F5A833C4C5A}" type="pres">
      <dgm:prSet presAssocID="{05146CA8-F01C-42EE-A3DB-46A9D37E105D}" presName="parallelogram5" presStyleLbl="alignNode1" presStyleIdx="18" presStyleCnt="70"/>
      <dgm:spPr/>
    </dgm:pt>
    <dgm:pt modelId="{25C9D662-E2F5-4BFB-BF2A-C92D8803EB3B}" type="pres">
      <dgm:prSet presAssocID="{05146CA8-F01C-42EE-A3DB-46A9D37E105D}" presName="parallelogram6" presStyleLbl="alignNode1" presStyleIdx="19" presStyleCnt="70"/>
      <dgm:spPr/>
    </dgm:pt>
    <dgm:pt modelId="{1F103AD6-1B24-481B-A24E-A1CD49E86AA3}" type="pres">
      <dgm:prSet presAssocID="{05146CA8-F01C-42EE-A3DB-46A9D37E105D}" presName="parallelogram7" presStyleLbl="alignNode1" presStyleIdx="20" presStyleCnt="70"/>
      <dgm:spPr/>
    </dgm:pt>
    <dgm:pt modelId="{DD2C30A2-9407-486B-82D2-D0E3FF4AEA5A}" type="pres">
      <dgm:prSet presAssocID="{5FE3E758-838D-4F6F-A70D-88D2B2ABA9A2}" presName="sibTrans" presStyleCnt="0"/>
      <dgm:spPr/>
    </dgm:pt>
    <dgm:pt modelId="{7C7A1132-E8D1-4FAE-8F79-D20834479608}" type="pres">
      <dgm:prSet presAssocID="{9CA76DEE-AA37-4CE6-B023-B7CA989C84ED}" presName="parenttextcomposite" presStyleCnt="0"/>
      <dgm:spPr/>
    </dgm:pt>
    <dgm:pt modelId="{E171A309-987E-4166-914E-40593905AAC2}" type="pres">
      <dgm:prSet presAssocID="{9CA76DEE-AA37-4CE6-B023-B7CA989C84ED}" presName="parenttext" presStyleLbl="revTx" presStyleIdx="3" presStyleCnt="10">
        <dgm:presLayoutVars>
          <dgm:chMax/>
          <dgm:chPref val="2"/>
          <dgm:bulletEnabled val="1"/>
        </dgm:presLayoutVars>
      </dgm:prSet>
      <dgm:spPr/>
    </dgm:pt>
    <dgm:pt modelId="{47BBA4B2-6B44-4818-B174-6AC8EDB59EE8}" type="pres">
      <dgm:prSet presAssocID="{9CA76DEE-AA37-4CE6-B023-B7CA989C84ED}" presName="parallelogramComposite" presStyleCnt="0"/>
      <dgm:spPr/>
    </dgm:pt>
    <dgm:pt modelId="{8C27DEB5-7673-4651-A32E-BE490F913A7C}" type="pres">
      <dgm:prSet presAssocID="{9CA76DEE-AA37-4CE6-B023-B7CA989C84ED}" presName="parallelogram1" presStyleLbl="alignNode1" presStyleIdx="21" presStyleCnt="70"/>
      <dgm:spPr/>
    </dgm:pt>
    <dgm:pt modelId="{923829D6-CA8C-4983-897C-A3F3E50432FB}" type="pres">
      <dgm:prSet presAssocID="{9CA76DEE-AA37-4CE6-B023-B7CA989C84ED}" presName="parallelogram2" presStyleLbl="alignNode1" presStyleIdx="22" presStyleCnt="70"/>
      <dgm:spPr/>
    </dgm:pt>
    <dgm:pt modelId="{FF5EE78B-A9AA-45C1-B585-059C165C7D4A}" type="pres">
      <dgm:prSet presAssocID="{9CA76DEE-AA37-4CE6-B023-B7CA989C84ED}" presName="parallelogram3" presStyleLbl="alignNode1" presStyleIdx="23" presStyleCnt="70"/>
      <dgm:spPr/>
    </dgm:pt>
    <dgm:pt modelId="{3FD290A3-24D9-4D95-9CE3-ECADA9095DF3}" type="pres">
      <dgm:prSet presAssocID="{9CA76DEE-AA37-4CE6-B023-B7CA989C84ED}" presName="parallelogram4" presStyleLbl="alignNode1" presStyleIdx="24" presStyleCnt="70"/>
      <dgm:spPr/>
    </dgm:pt>
    <dgm:pt modelId="{9E2CC556-03C0-4A82-A5DE-253769CA85E4}" type="pres">
      <dgm:prSet presAssocID="{9CA76DEE-AA37-4CE6-B023-B7CA989C84ED}" presName="parallelogram5" presStyleLbl="alignNode1" presStyleIdx="25" presStyleCnt="70"/>
      <dgm:spPr/>
    </dgm:pt>
    <dgm:pt modelId="{19CC0C3C-3DE9-4A2B-B74C-C17848475D2F}" type="pres">
      <dgm:prSet presAssocID="{9CA76DEE-AA37-4CE6-B023-B7CA989C84ED}" presName="parallelogram6" presStyleLbl="alignNode1" presStyleIdx="26" presStyleCnt="70"/>
      <dgm:spPr/>
    </dgm:pt>
    <dgm:pt modelId="{7D5804DA-CE51-417B-92BC-ACCFDEEE1042}" type="pres">
      <dgm:prSet presAssocID="{9CA76DEE-AA37-4CE6-B023-B7CA989C84ED}" presName="parallelogram7" presStyleLbl="alignNode1" presStyleIdx="27" presStyleCnt="70"/>
      <dgm:spPr/>
    </dgm:pt>
    <dgm:pt modelId="{950D2F83-D020-4374-9133-FE2BB116191F}" type="pres">
      <dgm:prSet presAssocID="{4CF6C769-B187-429A-982F-6AA446D6F0A8}" presName="sibTrans" presStyleCnt="0"/>
      <dgm:spPr/>
    </dgm:pt>
    <dgm:pt modelId="{4063796B-1187-4901-8272-E3ED2AC3EB54}" type="pres">
      <dgm:prSet presAssocID="{619CCAF1-D6B4-4494-82C2-48E7DC501C1A}" presName="parenttextcomposite" presStyleCnt="0"/>
      <dgm:spPr/>
    </dgm:pt>
    <dgm:pt modelId="{D468C7EF-8CD6-4364-9C56-CE0506A03C27}" type="pres">
      <dgm:prSet presAssocID="{619CCAF1-D6B4-4494-82C2-48E7DC501C1A}" presName="parenttext" presStyleLbl="revTx" presStyleIdx="4" presStyleCnt="10">
        <dgm:presLayoutVars>
          <dgm:chMax/>
          <dgm:chPref val="2"/>
          <dgm:bulletEnabled val="1"/>
        </dgm:presLayoutVars>
      </dgm:prSet>
      <dgm:spPr/>
    </dgm:pt>
    <dgm:pt modelId="{04DC68C8-4CA7-4E40-A470-F21C689C978C}" type="pres">
      <dgm:prSet presAssocID="{619CCAF1-D6B4-4494-82C2-48E7DC501C1A}" presName="parallelogramComposite" presStyleCnt="0"/>
      <dgm:spPr/>
    </dgm:pt>
    <dgm:pt modelId="{8FAA0B96-D59F-4E63-B5EC-BF1DEF0BFA7E}" type="pres">
      <dgm:prSet presAssocID="{619CCAF1-D6B4-4494-82C2-48E7DC501C1A}" presName="parallelogram1" presStyleLbl="alignNode1" presStyleIdx="28" presStyleCnt="70"/>
      <dgm:spPr/>
    </dgm:pt>
    <dgm:pt modelId="{EF0C7379-31DE-4C0B-9EDC-8BB9A374B59C}" type="pres">
      <dgm:prSet presAssocID="{619CCAF1-D6B4-4494-82C2-48E7DC501C1A}" presName="parallelogram2" presStyleLbl="alignNode1" presStyleIdx="29" presStyleCnt="70"/>
      <dgm:spPr/>
    </dgm:pt>
    <dgm:pt modelId="{770E3F5A-BCEF-456B-ABA4-FE6C09768B2E}" type="pres">
      <dgm:prSet presAssocID="{619CCAF1-D6B4-4494-82C2-48E7DC501C1A}" presName="parallelogram3" presStyleLbl="alignNode1" presStyleIdx="30" presStyleCnt="70"/>
      <dgm:spPr/>
    </dgm:pt>
    <dgm:pt modelId="{8E7A7506-5BA6-4444-B9E9-0C3BB403DCF0}" type="pres">
      <dgm:prSet presAssocID="{619CCAF1-D6B4-4494-82C2-48E7DC501C1A}" presName="parallelogram4" presStyleLbl="alignNode1" presStyleIdx="31" presStyleCnt="70"/>
      <dgm:spPr/>
    </dgm:pt>
    <dgm:pt modelId="{4DFF08CB-4BEF-4B3C-B431-CD2EC3EFB078}" type="pres">
      <dgm:prSet presAssocID="{619CCAF1-D6B4-4494-82C2-48E7DC501C1A}" presName="parallelogram5" presStyleLbl="alignNode1" presStyleIdx="32" presStyleCnt="70"/>
      <dgm:spPr/>
    </dgm:pt>
    <dgm:pt modelId="{50970114-F9AD-4CD6-A0D1-4BEE17AB8DA7}" type="pres">
      <dgm:prSet presAssocID="{619CCAF1-D6B4-4494-82C2-48E7DC501C1A}" presName="parallelogram6" presStyleLbl="alignNode1" presStyleIdx="33" presStyleCnt="70"/>
      <dgm:spPr/>
    </dgm:pt>
    <dgm:pt modelId="{0E9BCD41-46F9-4E9F-95CB-A549A11606DD}" type="pres">
      <dgm:prSet presAssocID="{619CCAF1-D6B4-4494-82C2-48E7DC501C1A}" presName="parallelogram7" presStyleLbl="alignNode1" presStyleIdx="34" presStyleCnt="70"/>
      <dgm:spPr/>
    </dgm:pt>
    <dgm:pt modelId="{FB549E5D-C23A-40F9-B2C6-575EADD61399}" type="pres">
      <dgm:prSet presAssocID="{802B84E2-6FE8-429B-8CD3-3945812BFAC1}" presName="sibTrans" presStyleCnt="0"/>
      <dgm:spPr/>
    </dgm:pt>
    <dgm:pt modelId="{F2E6C2A8-DAE1-4B7E-A739-1011943AD036}" type="pres">
      <dgm:prSet presAssocID="{F4176C4B-C08A-42BC-8625-54159E6BBC64}" presName="parenttextcomposite" presStyleCnt="0"/>
      <dgm:spPr/>
    </dgm:pt>
    <dgm:pt modelId="{EA12ADC1-1D62-40D2-8493-8083263735D2}" type="pres">
      <dgm:prSet presAssocID="{F4176C4B-C08A-42BC-8625-54159E6BBC64}" presName="parenttext" presStyleLbl="revTx" presStyleIdx="5" presStyleCnt="10">
        <dgm:presLayoutVars>
          <dgm:chMax/>
          <dgm:chPref val="2"/>
          <dgm:bulletEnabled val="1"/>
        </dgm:presLayoutVars>
      </dgm:prSet>
      <dgm:spPr/>
    </dgm:pt>
    <dgm:pt modelId="{D9BA5392-44E8-46FF-8FE0-6B0980C9ABAA}" type="pres">
      <dgm:prSet presAssocID="{F4176C4B-C08A-42BC-8625-54159E6BBC64}" presName="parallelogramComposite" presStyleCnt="0"/>
      <dgm:spPr/>
    </dgm:pt>
    <dgm:pt modelId="{E10F3563-C91A-48D1-B2E3-655980CF5445}" type="pres">
      <dgm:prSet presAssocID="{F4176C4B-C08A-42BC-8625-54159E6BBC64}" presName="parallelogram1" presStyleLbl="alignNode1" presStyleIdx="35" presStyleCnt="70"/>
      <dgm:spPr/>
    </dgm:pt>
    <dgm:pt modelId="{B75378E3-F2BA-4B1C-BDBD-B9F141518198}" type="pres">
      <dgm:prSet presAssocID="{F4176C4B-C08A-42BC-8625-54159E6BBC64}" presName="parallelogram2" presStyleLbl="alignNode1" presStyleIdx="36" presStyleCnt="70"/>
      <dgm:spPr/>
    </dgm:pt>
    <dgm:pt modelId="{4EA10B71-B874-4B57-A43E-D51AEF43E00D}" type="pres">
      <dgm:prSet presAssocID="{F4176C4B-C08A-42BC-8625-54159E6BBC64}" presName="parallelogram3" presStyleLbl="alignNode1" presStyleIdx="37" presStyleCnt="70"/>
      <dgm:spPr/>
    </dgm:pt>
    <dgm:pt modelId="{D551860C-914E-4A73-AB85-4D780A9B10C6}" type="pres">
      <dgm:prSet presAssocID="{F4176C4B-C08A-42BC-8625-54159E6BBC64}" presName="parallelogram4" presStyleLbl="alignNode1" presStyleIdx="38" presStyleCnt="70"/>
      <dgm:spPr/>
    </dgm:pt>
    <dgm:pt modelId="{61425C4E-622D-4313-8DB1-2AF0060B7DC8}" type="pres">
      <dgm:prSet presAssocID="{F4176C4B-C08A-42BC-8625-54159E6BBC64}" presName="parallelogram5" presStyleLbl="alignNode1" presStyleIdx="39" presStyleCnt="70"/>
      <dgm:spPr/>
    </dgm:pt>
    <dgm:pt modelId="{E0445D2A-B336-4DC0-8E35-FAA4F63C45F0}" type="pres">
      <dgm:prSet presAssocID="{F4176C4B-C08A-42BC-8625-54159E6BBC64}" presName="parallelogram6" presStyleLbl="alignNode1" presStyleIdx="40" presStyleCnt="70"/>
      <dgm:spPr/>
    </dgm:pt>
    <dgm:pt modelId="{59845D76-DBA3-47DC-9299-ED62013D988E}" type="pres">
      <dgm:prSet presAssocID="{F4176C4B-C08A-42BC-8625-54159E6BBC64}" presName="parallelogram7" presStyleLbl="alignNode1" presStyleIdx="41" presStyleCnt="70"/>
      <dgm:spPr/>
    </dgm:pt>
    <dgm:pt modelId="{FCE5884B-90D2-484D-A4AD-E75BB6331D76}" type="pres">
      <dgm:prSet presAssocID="{438C345E-5CC0-4C0F-A3B8-DB72F2B04B10}" presName="sibTrans" presStyleCnt="0"/>
      <dgm:spPr/>
    </dgm:pt>
    <dgm:pt modelId="{C6C493AC-1D36-4542-937A-2FBC97467C7B}" type="pres">
      <dgm:prSet presAssocID="{9D1D93D1-4EF8-40C2-AD70-9CC2AE1E12DA}" presName="parenttextcomposite" presStyleCnt="0"/>
      <dgm:spPr/>
    </dgm:pt>
    <dgm:pt modelId="{A66F73D7-D7F1-4E96-8604-3F29F303EB5D}" type="pres">
      <dgm:prSet presAssocID="{9D1D93D1-4EF8-40C2-AD70-9CC2AE1E12DA}" presName="parenttext" presStyleLbl="revTx" presStyleIdx="6" presStyleCnt="10">
        <dgm:presLayoutVars>
          <dgm:chMax/>
          <dgm:chPref val="2"/>
          <dgm:bulletEnabled val="1"/>
        </dgm:presLayoutVars>
      </dgm:prSet>
      <dgm:spPr/>
    </dgm:pt>
    <dgm:pt modelId="{2A9B9870-5991-4A42-9100-EF0BBB8B8249}" type="pres">
      <dgm:prSet presAssocID="{9D1D93D1-4EF8-40C2-AD70-9CC2AE1E12DA}" presName="parallelogramComposite" presStyleCnt="0"/>
      <dgm:spPr/>
    </dgm:pt>
    <dgm:pt modelId="{CDD0A0F5-FA37-4035-A53D-904E5F511B06}" type="pres">
      <dgm:prSet presAssocID="{9D1D93D1-4EF8-40C2-AD70-9CC2AE1E12DA}" presName="parallelogram1" presStyleLbl="alignNode1" presStyleIdx="42" presStyleCnt="70"/>
      <dgm:spPr/>
    </dgm:pt>
    <dgm:pt modelId="{623C7319-C916-4EB1-89C9-6E0179F115FF}" type="pres">
      <dgm:prSet presAssocID="{9D1D93D1-4EF8-40C2-AD70-9CC2AE1E12DA}" presName="parallelogram2" presStyleLbl="alignNode1" presStyleIdx="43" presStyleCnt="70"/>
      <dgm:spPr/>
    </dgm:pt>
    <dgm:pt modelId="{8D18DDF9-3E5B-4FE6-937D-091512974CFE}" type="pres">
      <dgm:prSet presAssocID="{9D1D93D1-4EF8-40C2-AD70-9CC2AE1E12DA}" presName="parallelogram3" presStyleLbl="alignNode1" presStyleIdx="44" presStyleCnt="70"/>
      <dgm:spPr/>
    </dgm:pt>
    <dgm:pt modelId="{73D53BCC-58B5-42F1-B7EB-A3F098738248}" type="pres">
      <dgm:prSet presAssocID="{9D1D93D1-4EF8-40C2-AD70-9CC2AE1E12DA}" presName="parallelogram4" presStyleLbl="alignNode1" presStyleIdx="45" presStyleCnt="70"/>
      <dgm:spPr/>
    </dgm:pt>
    <dgm:pt modelId="{895932B9-C5EB-4985-BF06-DA4349F9A9C0}" type="pres">
      <dgm:prSet presAssocID="{9D1D93D1-4EF8-40C2-AD70-9CC2AE1E12DA}" presName="parallelogram5" presStyleLbl="alignNode1" presStyleIdx="46" presStyleCnt="70"/>
      <dgm:spPr/>
    </dgm:pt>
    <dgm:pt modelId="{1C73DDA9-3683-4B76-974B-DA731935EE59}" type="pres">
      <dgm:prSet presAssocID="{9D1D93D1-4EF8-40C2-AD70-9CC2AE1E12DA}" presName="parallelogram6" presStyleLbl="alignNode1" presStyleIdx="47" presStyleCnt="70"/>
      <dgm:spPr/>
    </dgm:pt>
    <dgm:pt modelId="{AA406277-398C-4FC7-9F50-A81E4CF05846}" type="pres">
      <dgm:prSet presAssocID="{9D1D93D1-4EF8-40C2-AD70-9CC2AE1E12DA}" presName="parallelogram7" presStyleLbl="alignNode1" presStyleIdx="48" presStyleCnt="70"/>
      <dgm:spPr/>
    </dgm:pt>
    <dgm:pt modelId="{5C3D82A1-D1CA-406B-AEDE-8D90D84DE5C7}" type="pres">
      <dgm:prSet presAssocID="{36593D53-103D-46C4-8B27-772501D0B134}" presName="sibTrans" presStyleCnt="0"/>
      <dgm:spPr/>
    </dgm:pt>
    <dgm:pt modelId="{3CB17F1E-7289-4A45-A83C-E86586949F66}" type="pres">
      <dgm:prSet presAssocID="{ECDE02BB-88D2-48AC-A0D6-D62CC988579B}" presName="parenttextcomposite" presStyleCnt="0"/>
      <dgm:spPr/>
    </dgm:pt>
    <dgm:pt modelId="{F170EAEA-1B96-42C6-88F6-EF3763FB89CD}" type="pres">
      <dgm:prSet presAssocID="{ECDE02BB-88D2-48AC-A0D6-D62CC988579B}" presName="parenttext" presStyleLbl="revTx" presStyleIdx="7" presStyleCnt="10">
        <dgm:presLayoutVars>
          <dgm:chMax/>
          <dgm:chPref val="2"/>
          <dgm:bulletEnabled val="1"/>
        </dgm:presLayoutVars>
      </dgm:prSet>
      <dgm:spPr/>
    </dgm:pt>
    <dgm:pt modelId="{603189B8-E387-4ED4-BA24-A8715258E37E}" type="pres">
      <dgm:prSet presAssocID="{ECDE02BB-88D2-48AC-A0D6-D62CC988579B}" presName="parallelogramComposite" presStyleCnt="0"/>
      <dgm:spPr/>
    </dgm:pt>
    <dgm:pt modelId="{E7B2308E-175B-4FBD-8406-7E0B2C628B86}" type="pres">
      <dgm:prSet presAssocID="{ECDE02BB-88D2-48AC-A0D6-D62CC988579B}" presName="parallelogram1" presStyleLbl="alignNode1" presStyleIdx="49" presStyleCnt="70"/>
      <dgm:spPr/>
    </dgm:pt>
    <dgm:pt modelId="{14B4B143-53B1-45FE-B1B1-A8E7B52F9BBB}" type="pres">
      <dgm:prSet presAssocID="{ECDE02BB-88D2-48AC-A0D6-D62CC988579B}" presName="parallelogram2" presStyleLbl="alignNode1" presStyleIdx="50" presStyleCnt="70"/>
      <dgm:spPr/>
    </dgm:pt>
    <dgm:pt modelId="{BAFDDA40-16F4-4C33-A4EF-FA310ED93F04}" type="pres">
      <dgm:prSet presAssocID="{ECDE02BB-88D2-48AC-A0D6-D62CC988579B}" presName="parallelogram3" presStyleLbl="alignNode1" presStyleIdx="51" presStyleCnt="70"/>
      <dgm:spPr/>
    </dgm:pt>
    <dgm:pt modelId="{A14217EF-D173-45EE-B0FD-A87A27DFCBAC}" type="pres">
      <dgm:prSet presAssocID="{ECDE02BB-88D2-48AC-A0D6-D62CC988579B}" presName="parallelogram4" presStyleLbl="alignNode1" presStyleIdx="52" presStyleCnt="70"/>
      <dgm:spPr/>
    </dgm:pt>
    <dgm:pt modelId="{5FF1FE6A-F3DD-4D41-AF5F-72A37F79BB24}" type="pres">
      <dgm:prSet presAssocID="{ECDE02BB-88D2-48AC-A0D6-D62CC988579B}" presName="parallelogram5" presStyleLbl="alignNode1" presStyleIdx="53" presStyleCnt="70"/>
      <dgm:spPr/>
    </dgm:pt>
    <dgm:pt modelId="{4944B135-5CFB-4C08-B7BF-EDBD10AC5584}" type="pres">
      <dgm:prSet presAssocID="{ECDE02BB-88D2-48AC-A0D6-D62CC988579B}" presName="parallelogram6" presStyleLbl="alignNode1" presStyleIdx="54" presStyleCnt="70"/>
      <dgm:spPr/>
    </dgm:pt>
    <dgm:pt modelId="{1CF701C4-0759-45C6-A831-66C18B8AC49E}" type="pres">
      <dgm:prSet presAssocID="{ECDE02BB-88D2-48AC-A0D6-D62CC988579B}" presName="parallelogram7" presStyleLbl="alignNode1" presStyleIdx="55" presStyleCnt="70"/>
      <dgm:spPr/>
    </dgm:pt>
    <dgm:pt modelId="{65A97456-5C39-4C5E-B55A-F453A07535C3}" type="pres">
      <dgm:prSet presAssocID="{69BA32A5-4E62-4631-A83A-2EB8DD4EFDBF}" presName="sibTrans" presStyleCnt="0"/>
      <dgm:spPr/>
    </dgm:pt>
    <dgm:pt modelId="{6D302FF0-2C85-49A2-A21F-EC0DF82E1C77}" type="pres">
      <dgm:prSet presAssocID="{721EBB98-2506-488A-810B-7DDEE7B73237}" presName="parenttextcomposite" presStyleCnt="0"/>
      <dgm:spPr/>
    </dgm:pt>
    <dgm:pt modelId="{3C4C0910-C48B-4B1C-BEA0-A2894B485B80}" type="pres">
      <dgm:prSet presAssocID="{721EBB98-2506-488A-810B-7DDEE7B73237}" presName="parenttext" presStyleLbl="revTx" presStyleIdx="8" presStyleCnt="10">
        <dgm:presLayoutVars>
          <dgm:chMax/>
          <dgm:chPref val="2"/>
          <dgm:bulletEnabled val="1"/>
        </dgm:presLayoutVars>
      </dgm:prSet>
      <dgm:spPr/>
    </dgm:pt>
    <dgm:pt modelId="{255813FA-2CD1-4EDC-9B1C-23D01314CD31}" type="pres">
      <dgm:prSet presAssocID="{721EBB98-2506-488A-810B-7DDEE7B73237}" presName="parallelogramComposite" presStyleCnt="0"/>
      <dgm:spPr/>
    </dgm:pt>
    <dgm:pt modelId="{79E05467-19B4-497B-88DE-2B81F1BF0A55}" type="pres">
      <dgm:prSet presAssocID="{721EBB98-2506-488A-810B-7DDEE7B73237}" presName="parallelogram1" presStyleLbl="alignNode1" presStyleIdx="56" presStyleCnt="70"/>
      <dgm:spPr/>
    </dgm:pt>
    <dgm:pt modelId="{B76DCA55-93A3-443C-90C4-F7BAFEFC6C39}" type="pres">
      <dgm:prSet presAssocID="{721EBB98-2506-488A-810B-7DDEE7B73237}" presName="parallelogram2" presStyleLbl="alignNode1" presStyleIdx="57" presStyleCnt="70"/>
      <dgm:spPr/>
    </dgm:pt>
    <dgm:pt modelId="{431E4B05-921A-46E6-82E1-C36BD25F60CA}" type="pres">
      <dgm:prSet presAssocID="{721EBB98-2506-488A-810B-7DDEE7B73237}" presName="parallelogram3" presStyleLbl="alignNode1" presStyleIdx="58" presStyleCnt="70"/>
      <dgm:spPr/>
    </dgm:pt>
    <dgm:pt modelId="{87EB1DC9-FCC8-4D7B-BA9D-88BF8D5A09C2}" type="pres">
      <dgm:prSet presAssocID="{721EBB98-2506-488A-810B-7DDEE7B73237}" presName="parallelogram4" presStyleLbl="alignNode1" presStyleIdx="59" presStyleCnt="70"/>
      <dgm:spPr/>
    </dgm:pt>
    <dgm:pt modelId="{922BC78F-83F7-4C25-906A-0B87967E9D5E}" type="pres">
      <dgm:prSet presAssocID="{721EBB98-2506-488A-810B-7DDEE7B73237}" presName="parallelogram5" presStyleLbl="alignNode1" presStyleIdx="60" presStyleCnt="70"/>
      <dgm:spPr/>
    </dgm:pt>
    <dgm:pt modelId="{222DA385-F21B-43C0-9741-687BD304A13E}" type="pres">
      <dgm:prSet presAssocID="{721EBB98-2506-488A-810B-7DDEE7B73237}" presName="parallelogram6" presStyleLbl="alignNode1" presStyleIdx="61" presStyleCnt="70"/>
      <dgm:spPr/>
    </dgm:pt>
    <dgm:pt modelId="{4769F2A8-0FAA-4A04-9E42-D87AB88B042C}" type="pres">
      <dgm:prSet presAssocID="{721EBB98-2506-488A-810B-7DDEE7B73237}" presName="parallelogram7" presStyleLbl="alignNode1" presStyleIdx="62" presStyleCnt="70"/>
      <dgm:spPr/>
    </dgm:pt>
    <dgm:pt modelId="{3A7AA978-C14B-4BA7-BFB0-9556489C9F0F}" type="pres">
      <dgm:prSet presAssocID="{7F4AA275-A3AD-472C-A4F4-3F1BD84B766F}" presName="sibTrans" presStyleCnt="0"/>
      <dgm:spPr/>
    </dgm:pt>
    <dgm:pt modelId="{73982CC4-7897-408A-95B1-A318069735A2}" type="pres">
      <dgm:prSet presAssocID="{C5F8539D-6D3D-4880-BC35-BAA886FE265F}" presName="parenttextcomposite" presStyleCnt="0"/>
      <dgm:spPr/>
    </dgm:pt>
    <dgm:pt modelId="{736E37E3-D3FF-4E0C-834B-16B65FB3E107}" type="pres">
      <dgm:prSet presAssocID="{C5F8539D-6D3D-4880-BC35-BAA886FE265F}" presName="parenttext" presStyleLbl="revTx" presStyleIdx="9" presStyleCnt="10">
        <dgm:presLayoutVars>
          <dgm:chMax/>
          <dgm:chPref val="2"/>
          <dgm:bulletEnabled val="1"/>
        </dgm:presLayoutVars>
      </dgm:prSet>
      <dgm:spPr/>
    </dgm:pt>
    <dgm:pt modelId="{4178B1EA-2B81-4716-8DD0-19115F219653}" type="pres">
      <dgm:prSet presAssocID="{C5F8539D-6D3D-4880-BC35-BAA886FE265F}" presName="parallelogramComposite" presStyleCnt="0"/>
      <dgm:spPr/>
    </dgm:pt>
    <dgm:pt modelId="{A1A294E1-21FB-41FA-9A11-051672A37EFC}" type="pres">
      <dgm:prSet presAssocID="{C5F8539D-6D3D-4880-BC35-BAA886FE265F}" presName="parallelogram1" presStyleLbl="alignNode1" presStyleIdx="63" presStyleCnt="70"/>
      <dgm:spPr/>
    </dgm:pt>
    <dgm:pt modelId="{E1CDD5A5-5712-4165-B872-EEB97F122D91}" type="pres">
      <dgm:prSet presAssocID="{C5F8539D-6D3D-4880-BC35-BAA886FE265F}" presName="parallelogram2" presStyleLbl="alignNode1" presStyleIdx="64" presStyleCnt="70"/>
      <dgm:spPr/>
    </dgm:pt>
    <dgm:pt modelId="{71FBC6C0-20D3-44CB-8C56-E76B4D42DEE3}" type="pres">
      <dgm:prSet presAssocID="{C5F8539D-6D3D-4880-BC35-BAA886FE265F}" presName="parallelogram3" presStyleLbl="alignNode1" presStyleIdx="65" presStyleCnt="70"/>
      <dgm:spPr/>
    </dgm:pt>
    <dgm:pt modelId="{E667286E-BF33-41BB-A9EC-A8E1D653352E}" type="pres">
      <dgm:prSet presAssocID="{C5F8539D-6D3D-4880-BC35-BAA886FE265F}" presName="parallelogram4" presStyleLbl="alignNode1" presStyleIdx="66" presStyleCnt="70"/>
      <dgm:spPr/>
    </dgm:pt>
    <dgm:pt modelId="{7845EF35-96B5-4756-BF61-D1DF9D9ADC18}" type="pres">
      <dgm:prSet presAssocID="{C5F8539D-6D3D-4880-BC35-BAA886FE265F}" presName="parallelogram5" presStyleLbl="alignNode1" presStyleIdx="67" presStyleCnt="70"/>
      <dgm:spPr/>
    </dgm:pt>
    <dgm:pt modelId="{95A7E169-D872-491D-A5BC-E980F9933A7F}" type="pres">
      <dgm:prSet presAssocID="{C5F8539D-6D3D-4880-BC35-BAA886FE265F}" presName="parallelogram6" presStyleLbl="alignNode1" presStyleIdx="68" presStyleCnt="70"/>
      <dgm:spPr/>
    </dgm:pt>
    <dgm:pt modelId="{B849CDF6-46BE-41FB-A6D6-D86712D36E57}" type="pres">
      <dgm:prSet presAssocID="{C5F8539D-6D3D-4880-BC35-BAA886FE265F}" presName="parallelogram7" presStyleLbl="alignNode1" presStyleIdx="69" presStyleCnt="70"/>
      <dgm:spPr/>
    </dgm:pt>
  </dgm:ptLst>
  <dgm:cxnLst>
    <dgm:cxn modelId="{55DADA07-0327-4523-9726-2FCA8ECD7361}" srcId="{EA29CB80-00F3-44EE-A5CE-26BA393A78AE}" destId="{9CEEA8D8-1DD4-4832-A896-D31C50641F63}" srcOrd="1" destOrd="0" parTransId="{AA3A7A78-D91E-4C8A-8C74-6D4CF5037967}" sibTransId="{1166DF5B-9806-45B7-8818-6D3565392BDF}"/>
    <dgm:cxn modelId="{98DB650F-1EB4-41F8-BA67-D4EDD328DE0D}" srcId="{EA29CB80-00F3-44EE-A5CE-26BA393A78AE}" destId="{619CCAF1-D6B4-4494-82C2-48E7DC501C1A}" srcOrd="4" destOrd="0" parTransId="{E49DBBFD-1CA3-4536-95B1-C24B016E6870}" sibTransId="{802B84E2-6FE8-429B-8CD3-3945812BFAC1}"/>
    <dgm:cxn modelId="{4894C31A-97F2-48AE-8693-4379E973AD5C}" type="presOf" srcId="{721EBB98-2506-488A-810B-7DDEE7B73237}" destId="{3C4C0910-C48B-4B1C-BEA0-A2894B485B80}" srcOrd="0" destOrd="0" presId="urn:microsoft.com/office/officeart/2008/layout/VerticalAccentList"/>
    <dgm:cxn modelId="{66F63F1C-844B-42A2-B935-250480AFFC63}" type="presOf" srcId="{9D1D93D1-4EF8-40C2-AD70-9CC2AE1E12DA}" destId="{A66F73D7-D7F1-4E96-8604-3F29F303EB5D}" srcOrd="0" destOrd="0" presId="urn:microsoft.com/office/officeart/2008/layout/VerticalAccentList"/>
    <dgm:cxn modelId="{10BBC31F-B6AF-4DC5-846D-D89F6A4A6CC5}" type="presOf" srcId="{EA29CB80-00F3-44EE-A5CE-26BA393A78AE}" destId="{D944DB62-6BAC-45CE-8661-D9F3A010B807}" srcOrd="0" destOrd="0" presId="urn:microsoft.com/office/officeart/2008/layout/VerticalAccentList"/>
    <dgm:cxn modelId="{540A065C-6D25-474E-A348-453B1FC8DDD6}" srcId="{EA29CB80-00F3-44EE-A5CE-26BA393A78AE}" destId="{F4176C4B-C08A-42BC-8625-54159E6BBC64}" srcOrd="5" destOrd="0" parTransId="{89214E54-159E-4640-859E-DA904CAD9692}" sibTransId="{438C345E-5CC0-4C0F-A3B8-DB72F2B04B10}"/>
    <dgm:cxn modelId="{B7D2F947-27BC-4B2E-A159-3C58C8191E91}" type="presOf" srcId="{619CCAF1-D6B4-4494-82C2-48E7DC501C1A}" destId="{D468C7EF-8CD6-4364-9C56-CE0506A03C27}" srcOrd="0" destOrd="0" presId="urn:microsoft.com/office/officeart/2008/layout/VerticalAccentList"/>
    <dgm:cxn modelId="{2FA4D950-8B66-49BB-B047-F6A375814532}" srcId="{EA29CB80-00F3-44EE-A5CE-26BA393A78AE}" destId="{05146CA8-F01C-42EE-A3DB-46A9D37E105D}" srcOrd="2" destOrd="0" parTransId="{AB28FBAD-3F59-4114-8E83-45B919712F9F}" sibTransId="{5FE3E758-838D-4F6F-A70D-88D2B2ABA9A2}"/>
    <dgm:cxn modelId="{868FCF52-64A5-445B-B492-9C5B3D6487FC}" srcId="{EA29CB80-00F3-44EE-A5CE-26BA393A78AE}" destId="{9CA76DEE-AA37-4CE6-B023-B7CA989C84ED}" srcOrd="3" destOrd="0" parTransId="{12EEE47C-4A01-4E83-8C6E-469DD7915432}" sibTransId="{4CF6C769-B187-429A-982F-6AA446D6F0A8}"/>
    <dgm:cxn modelId="{EFD40476-E11D-41FB-8DAE-FF09D0BDEBEE}" type="presOf" srcId="{F4176C4B-C08A-42BC-8625-54159E6BBC64}" destId="{EA12ADC1-1D62-40D2-8493-8083263735D2}" srcOrd="0" destOrd="0" presId="urn:microsoft.com/office/officeart/2008/layout/VerticalAccentList"/>
    <dgm:cxn modelId="{ABB8B557-021D-4B06-B9EC-F26A527CBBBB}" type="presOf" srcId="{C5F8539D-6D3D-4880-BC35-BAA886FE265F}" destId="{736E37E3-D3FF-4E0C-834B-16B65FB3E107}" srcOrd="0" destOrd="0" presId="urn:microsoft.com/office/officeart/2008/layout/VerticalAccentList"/>
    <dgm:cxn modelId="{FFF5577A-DF3A-4EE0-A467-F2759127391E}" srcId="{EA29CB80-00F3-44EE-A5CE-26BA393A78AE}" destId="{721EBB98-2506-488A-810B-7DDEE7B73237}" srcOrd="8" destOrd="0" parTransId="{85417299-25A3-4893-9C49-37AA57E04B7B}" sibTransId="{7F4AA275-A3AD-472C-A4F4-3F1BD84B766F}"/>
    <dgm:cxn modelId="{599CDA84-1035-4EF3-874C-52B1D22D234E}" srcId="{EA29CB80-00F3-44EE-A5CE-26BA393A78AE}" destId="{C5F8539D-6D3D-4880-BC35-BAA886FE265F}" srcOrd="9" destOrd="0" parTransId="{424A77F7-7126-44E9-BB8F-3B2F981DD07C}" sibTransId="{3A4C11E7-FFAC-4956-8CA6-5388D608A2B4}"/>
    <dgm:cxn modelId="{92DC9D8D-27DC-41AD-AA39-C704352D8B1A}" type="presOf" srcId="{9CA76DEE-AA37-4CE6-B023-B7CA989C84ED}" destId="{E171A309-987E-4166-914E-40593905AAC2}" srcOrd="0" destOrd="0" presId="urn:microsoft.com/office/officeart/2008/layout/VerticalAccentList"/>
    <dgm:cxn modelId="{61FAE291-56E4-4ADB-BEE3-DB9AD4B59F75}" type="presOf" srcId="{05146CA8-F01C-42EE-A3DB-46A9D37E105D}" destId="{DE4C85E7-C140-4A17-9E52-062DD6F306F3}" srcOrd="0" destOrd="0" presId="urn:microsoft.com/office/officeart/2008/layout/VerticalAccentList"/>
    <dgm:cxn modelId="{CE5D99B0-F97C-4F35-ADF2-93B255F77724}" type="presOf" srcId="{ECDE02BB-88D2-48AC-A0D6-D62CC988579B}" destId="{F170EAEA-1B96-42C6-88F6-EF3763FB89CD}" srcOrd="0" destOrd="0" presId="urn:microsoft.com/office/officeart/2008/layout/VerticalAccentList"/>
    <dgm:cxn modelId="{FC58C6B4-B52D-444C-9E91-DB5EE3882BE8}" srcId="{EA29CB80-00F3-44EE-A5CE-26BA393A78AE}" destId="{9D1D93D1-4EF8-40C2-AD70-9CC2AE1E12DA}" srcOrd="6" destOrd="0" parTransId="{F41140F4-66BD-4CCA-886B-BF2543D9174F}" sibTransId="{36593D53-103D-46C4-8B27-772501D0B134}"/>
    <dgm:cxn modelId="{C52BA5B5-7939-4CFC-93AA-E33D1F8BF300}" srcId="{EA29CB80-00F3-44EE-A5CE-26BA393A78AE}" destId="{8CBF50CA-A810-4BC3-BFDA-9ABB1FD5DD38}" srcOrd="0" destOrd="0" parTransId="{547EC2B8-E628-49DA-B9A2-C40B70FB5364}" sibTransId="{363B2311-F1B7-449C-9D55-5FFCB5611B74}"/>
    <dgm:cxn modelId="{C5C6D6E0-02EA-4478-BB0B-54E7385C401D}" type="presOf" srcId="{8CBF50CA-A810-4BC3-BFDA-9ABB1FD5DD38}" destId="{96F16567-0C91-4892-A310-768D84B6F0E7}" srcOrd="0" destOrd="0" presId="urn:microsoft.com/office/officeart/2008/layout/VerticalAccentList"/>
    <dgm:cxn modelId="{D4E667F2-9B21-408C-B83D-37A47695A6D8}" srcId="{EA29CB80-00F3-44EE-A5CE-26BA393A78AE}" destId="{ECDE02BB-88D2-48AC-A0D6-D62CC988579B}" srcOrd="7" destOrd="0" parTransId="{16733AB5-9B65-414D-BAB4-F7A082A75FFE}" sibTransId="{69BA32A5-4E62-4631-A83A-2EB8DD4EFDBF}"/>
    <dgm:cxn modelId="{AAE711FD-9011-4D72-BCA9-9F68B3674FEE}" type="presOf" srcId="{9CEEA8D8-1DD4-4832-A896-D31C50641F63}" destId="{D03E60C5-2086-4918-AE21-B266BF14FB1E}" srcOrd="0" destOrd="0" presId="urn:microsoft.com/office/officeart/2008/layout/VerticalAccentList"/>
    <dgm:cxn modelId="{294D0767-EE58-406E-842A-362B41EA233A}" type="presParOf" srcId="{D944DB62-6BAC-45CE-8661-D9F3A010B807}" destId="{D1688367-A1DB-4870-A6B8-6C5EC5817DC6}" srcOrd="0" destOrd="0" presId="urn:microsoft.com/office/officeart/2008/layout/VerticalAccentList"/>
    <dgm:cxn modelId="{50A3D1B4-6B3F-41E4-B0D3-CD09D7FF625B}" type="presParOf" srcId="{D1688367-A1DB-4870-A6B8-6C5EC5817DC6}" destId="{96F16567-0C91-4892-A310-768D84B6F0E7}" srcOrd="0" destOrd="0" presId="urn:microsoft.com/office/officeart/2008/layout/VerticalAccentList"/>
    <dgm:cxn modelId="{3DC2E090-63DB-4E2A-8C8F-8D70B12A7729}" type="presParOf" srcId="{D944DB62-6BAC-45CE-8661-D9F3A010B807}" destId="{0DD3DEFC-C46F-477B-BD77-C8EC398DC7DF}" srcOrd="1" destOrd="0" presId="urn:microsoft.com/office/officeart/2008/layout/VerticalAccentList"/>
    <dgm:cxn modelId="{96F1CB79-61C5-4E3B-8BF9-A4C74241ABF4}" type="presParOf" srcId="{0DD3DEFC-C46F-477B-BD77-C8EC398DC7DF}" destId="{6EC9AE21-A7D7-4199-AC63-4F3EAD3E9D3B}" srcOrd="0" destOrd="0" presId="urn:microsoft.com/office/officeart/2008/layout/VerticalAccentList"/>
    <dgm:cxn modelId="{8C431D3B-1E2D-4EFA-8234-6279075A0306}" type="presParOf" srcId="{0DD3DEFC-C46F-477B-BD77-C8EC398DC7DF}" destId="{690576DB-CCA9-45E3-AD26-94796502CC89}" srcOrd="1" destOrd="0" presId="urn:microsoft.com/office/officeart/2008/layout/VerticalAccentList"/>
    <dgm:cxn modelId="{B8ED3FC7-3655-407D-B8E0-DFA5412B4A6A}" type="presParOf" srcId="{0DD3DEFC-C46F-477B-BD77-C8EC398DC7DF}" destId="{49C19150-8205-4D4B-8416-80CB1596DFAD}" srcOrd="2" destOrd="0" presId="urn:microsoft.com/office/officeart/2008/layout/VerticalAccentList"/>
    <dgm:cxn modelId="{B4652FAA-F4BA-4247-A138-3DC44164F9B2}" type="presParOf" srcId="{0DD3DEFC-C46F-477B-BD77-C8EC398DC7DF}" destId="{2C301590-E7B2-411C-BBB8-49006FA126C6}" srcOrd="3" destOrd="0" presId="urn:microsoft.com/office/officeart/2008/layout/VerticalAccentList"/>
    <dgm:cxn modelId="{4D27D85C-4418-4614-9DC7-3C9BD7D54FBC}" type="presParOf" srcId="{0DD3DEFC-C46F-477B-BD77-C8EC398DC7DF}" destId="{EDEE7195-10B3-4890-B86C-2322353CE07C}" srcOrd="4" destOrd="0" presId="urn:microsoft.com/office/officeart/2008/layout/VerticalAccentList"/>
    <dgm:cxn modelId="{767D5E5B-0DEA-4BAA-B0CC-2892B6259A4F}" type="presParOf" srcId="{0DD3DEFC-C46F-477B-BD77-C8EC398DC7DF}" destId="{804C21E6-5749-4116-B2A7-BB9A858B7CF8}" srcOrd="5" destOrd="0" presId="urn:microsoft.com/office/officeart/2008/layout/VerticalAccentList"/>
    <dgm:cxn modelId="{03C58295-2D1D-472C-BFFF-4CC9C003E463}" type="presParOf" srcId="{0DD3DEFC-C46F-477B-BD77-C8EC398DC7DF}" destId="{880A6BD2-50B2-47AA-9552-D56D72173332}" srcOrd="6" destOrd="0" presId="urn:microsoft.com/office/officeart/2008/layout/VerticalAccentList"/>
    <dgm:cxn modelId="{7E911751-BACC-47D3-89F8-73AE91DE78BD}" type="presParOf" srcId="{D944DB62-6BAC-45CE-8661-D9F3A010B807}" destId="{51972723-56DD-498A-82BF-CF01DCABCF2D}" srcOrd="2" destOrd="0" presId="urn:microsoft.com/office/officeart/2008/layout/VerticalAccentList"/>
    <dgm:cxn modelId="{F94A3606-E6D2-48C5-91AD-EBA96F094FF7}" type="presParOf" srcId="{D944DB62-6BAC-45CE-8661-D9F3A010B807}" destId="{3A9340D1-ED07-46BF-A6AB-AC8E84EB1889}" srcOrd="3" destOrd="0" presId="urn:microsoft.com/office/officeart/2008/layout/VerticalAccentList"/>
    <dgm:cxn modelId="{437EA5E4-9F75-4C28-A073-E80D1EB539E9}" type="presParOf" srcId="{3A9340D1-ED07-46BF-A6AB-AC8E84EB1889}" destId="{D03E60C5-2086-4918-AE21-B266BF14FB1E}" srcOrd="0" destOrd="0" presId="urn:microsoft.com/office/officeart/2008/layout/VerticalAccentList"/>
    <dgm:cxn modelId="{686D66D9-9C54-426C-B3E9-4E479ED029B9}" type="presParOf" srcId="{D944DB62-6BAC-45CE-8661-D9F3A010B807}" destId="{CB48B69B-950B-4D38-A7E6-0B678BB46E1D}" srcOrd="4" destOrd="0" presId="urn:microsoft.com/office/officeart/2008/layout/VerticalAccentList"/>
    <dgm:cxn modelId="{E773A785-BBBC-4641-BBC6-B39A5DBE62D8}" type="presParOf" srcId="{CB48B69B-950B-4D38-A7E6-0B678BB46E1D}" destId="{FCEB0D4A-27D7-4A22-8A08-5A16C4E651D9}" srcOrd="0" destOrd="0" presId="urn:microsoft.com/office/officeart/2008/layout/VerticalAccentList"/>
    <dgm:cxn modelId="{D2677A0E-7A51-49EB-9513-8E25F34AE5C7}" type="presParOf" srcId="{CB48B69B-950B-4D38-A7E6-0B678BB46E1D}" destId="{F82F494A-733B-49F7-AAC1-04B9565F2237}" srcOrd="1" destOrd="0" presId="urn:microsoft.com/office/officeart/2008/layout/VerticalAccentList"/>
    <dgm:cxn modelId="{AA96A9A0-75CF-49B3-9800-0E8B67180FE6}" type="presParOf" srcId="{CB48B69B-950B-4D38-A7E6-0B678BB46E1D}" destId="{5368B22D-7874-4E30-A96A-49E23C304E35}" srcOrd="2" destOrd="0" presId="urn:microsoft.com/office/officeart/2008/layout/VerticalAccentList"/>
    <dgm:cxn modelId="{BBCBA291-8511-424A-A8AE-5231FC5F1173}" type="presParOf" srcId="{CB48B69B-950B-4D38-A7E6-0B678BB46E1D}" destId="{88E0FFDA-E460-4449-A716-7853591C8EAA}" srcOrd="3" destOrd="0" presId="urn:microsoft.com/office/officeart/2008/layout/VerticalAccentList"/>
    <dgm:cxn modelId="{FED47B79-A3ED-467A-88E4-AB4BBE94E3DA}" type="presParOf" srcId="{CB48B69B-950B-4D38-A7E6-0B678BB46E1D}" destId="{FB6745F7-2538-409D-A864-E09422A08646}" srcOrd="4" destOrd="0" presId="urn:microsoft.com/office/officeart/2008/layout/VerticalAccentList"/>
    <dgm:cxn modelId="{2920C30D-8A9B-4784-8D52-1274740F7B16}" type="presParOf" srcId="{CB48B69B-950B-4D38-A7E6-0B678BB46E1D}" destId="{86667CF0-C1B3-47E7-9C92-774E308EB522}" srcOrd="5" destOrd="0" presId="urn:microsoft.com/office/officeart/2008/layout/VerticalAccentList"/>
    <dgm:cxn modelId="{1798E6BA-B45F-498E-BC6D-8AFFFDB684D4}" type="presParOf" srcId="{CB48B69B-950B-4D38-A7E6-0B678BB46E1D}" destId="{73FD2AF8-E022-46CF-9B5D-39E0DDE2CE1B}" srcOrd="6" destOrd="0" presId="urn:microsoft.com/office/officeart/2008/layout/VerticalAccentList"/>
    <dgm:cxn modelId="{1FE0163E-95F9-40EA-ADBD-1D28CDA009D0}" type="presParOf" srcId="{D944DB62-6BAC-45CE-8661-D9F3A010B807}" destId="{6DE2A926-C221-40C9-9A51-786FDE46BCEB}" srcOrd="5" destOrd="0" presId="urn:microsoft.com/office/officeart/2008/layout/VerticalAccentList"/>
    <dgm:cxn modelId="{5236ADB0-C15C-4F3A-B60D-FAEA2406769F}" type="presParOf" srcId="{D944DB62-6BAC-45CE-8661-D9F3A010B807}" destId="{3DAF8398-E6F8-461B-91B5-A06F1D0373A9}" srcOrd="6" destOrd="0" presId="urn:microsoft.com/office/officeart/2008/layout/VerticalAccentList"/>
    <dgm:cxn modelId="{28291F64-4E6B-4F9F-B0AE-643294CEDAC5}" type="presParOf" srcId="{3DAF8398-E6F8-461B-91B5-A06F1D0373A9}" destId="{DE4C85E7-C140-4A17-9E52-062DD6F306F3}" srcOrd="0" destOrd="0" presId="urn:microsoft.com/office/officeart/2008/layout/VerticalAccentList"/>
    <dgm:cxn modelId="{69A85AC8-D69A-4AEC-A32E-83B3A103529F}" type="presParOf" srcId="{D944DB62-6BAC-45CE-8661-D9F3A010B807}" destId="{C35854D5-925A-4072-BA67-63B25CB5B3E3}" srcOrd="7" destOrd="0" presId="urn:microsoft.com/office/officeart/2008/layout/VerticalAccentList"/>
    <dgm:cxn modelId="{B21F6BF6-A2A2-4653-87BB-98155EF0EA7F}" type="presParOf" srcId="{C35854D5-925A-4072-BA67-63B25CB5B3E3}" destId="{57603B3B-7AF7-4B6E-B9F6-4CAF27412C83}" srcOrd="0" destOrd="0" presId="urn:microsoft.com/office/officeart/2008/layout/VerticalAccentList"/>
    <dgm:cxn modelId="{E3FBC7E0-3B3E-4F64-9369-4C4366FF97A5}" type="presParOf" srcId="{C35854D5-925A-4072-BA67-63B25CB5B3E3}" destId="{E4328683-491D-47E9-A856-581E057FEA45}" srcOrd="1" destOrd="0" presId="urn:microsoft.com/office/officeart/2008/layout/VerticalAccentList"/>
    <dgm:cxn modelId="{C73D914E-1864-4942-AE2F-36C9C4962EDF}" type="presParOf" srcId="{C35854D5-925A-4072-BA67-63B25CB5B3E3}" destId="{7C06636D-1B64-48A5-AF4A-14B0E8672B87}" srcOrd="2" destOrd="0" presId="urn:microsoft.com/office/officeart/2008/layout/VerticalAccentList"/>
    <dgm:cxn modelId="{DEDE03B2-BB1C-4099-93D0-2B5ED32FCDBE}" type="presParOf" srcId="{C35854D5-925A-4072-BA67-63B25CB5B3E3}" destId="{EAA75219-9450-4748-9787-C49E5D9D021F}" srcOrd="3" destOrd="0" presId="urn:microsoft.com/office/officeart/2008/layout/VerticalAccentList"/>
    <dgm:cxn modelId="{570D4C98-C127-4505-A60B-DE5785D170E6}" type="presParOf" srcId="{C35854D5-925A-4072-BA67-63B25CB5B3E3}" destId="{D425B3E2-591E-48BD-8819-5F5A833C4C5A}" srcOrd="4" destOrd="0" presId="urn:microsoft.com/office/officeart/2008/layout/VerticalAccentList"/>
    <dgm:cxn modelId="{405973B0-8D2E-40C0-ABD1-E1924F32A2BC}" type="presParOf" srcId="{C35854D5-925A-4072-BA67-63B25CB5B3E3}" destId="{25C9D662-E2F5-4BFB-BF2A-C92D8803EB3B}" srcOrd="5" destOrd="0" presId="urn:microsoft.com/office/officeart/2008/layout/VerticalAccentList"/>
    <dgm:cxn modelId="{F03437AB-BF0D-4332-9C46-7E483839DBE6}" type="presParOf" srcId="{C35854D5-925A-4072-BA67-63B25CB5B3E3}" destId="{1F103AD6-1B24-481B-A24E-A1CD49E86AA3}" srcOrd="6" destOrd="0" presId="urn:microsoft.com/office/officeart/2008/layout/VerticalAccentList"/>
    <dgm:cxn modelId="{16703E3C-5193-4D25-86EC-FB42FE6BCC4E}" type="presParOf" srcId="{D944DB62-6BAC-45CE-8661-D9F3A010B807}" destId="{DD2C30A2-9407-486B-82D2-D0E3FF4AEA5A}" srcOrd="8" destOrd="0" presId="urn:microsoft.com/office/officeart/2008/layout/VerticalAccentList"/>
    <dgm:cxn modelId="{D69D4024-573E-4495-BEBF-961896DC17B3}" type="presParOf" srcId="{D944DB62-6BAC-45CE-8661-D9F3A010B807}" destId="{7C7A1132-E8D1-4FAE-8F79-D20834479608}" srcOrd="9" destOrd="0" presId="urn:microsoft.com/office/officeart/2008/layout/VerticalAccentList"/>
    <dgm:cxn modelId="{E3130110-F850-4935-BFF2-1662FF8F01BC}" type="presParOf" srcId="{7C7A1132-E8D1-4FAE-8F79-D20834479608}" destId="{E171A309-987E-4166-914E-40593905AAC2}" srcOrd="0" destOrd="0" presId="urn:microsoft.com/office/officeart/2008/layout/VerticalAccentList"/>
    <dgm:cxn modelId="{EEBB3AD2-294D-4DA6-89AE-04433990D053}" type="presParOf" srcId="{D944DB62-6BAC-45CE-8661-D9F3A010B807}" destId="{47BBA4B2-6B44-4818-B174-6AC8EDB59EE8}" srcOrd="10" destOrd="0" presId="urn:microsoft.com/office/officeart/2008/layout/VerticalAccentList"/>
    <dgm:cxn modelId="{8701D807-FAFD-4CF0-A594-20E5C48F8C87}" type="presParOf" srcId="{47BBA4B2-6B44-4818-B174-6AC8EDB59EE8}" destId="{8C27DEB5-7673-4651-A32E-BE490F913A7C}" srcOrd="0" destOrd="0" presId="urn:microsoft.com/office/officeart/2008/layout/VerticalAccentList"/>
    <dgm:cxn modelId="{78E6897E-51A5-429E-9D5C-B65D044CB632}" type="presParOf" srcId="{47BBA4B2-6B44-4818-B174-6AC8EDB59EE8}" destId="{923829D6-CA8C-4983-897C-A3F3E50432FB}" srcOrd="1" destOrd="0" presId="urn:microsoft.com/office/officeart/2008/layout/VerticalAccentList"/>
    <dgm:cxn modelId="{B6489620-9C7F-4520-91BB-F57A461E1451}" type="presParOf" srcId="{47BBA4B2-6B44-4818-B174-6AC8EDB59EE8}" destId="{FF5EE78B-A9AA-45C1-B585-059C165C7D4A}" srcOrd="2" destOrd="0" presId="urn:microsoft.com/office/officeart/2008/layout/VerticalAccentList"/>
    <dgm:cxn modelId="{6083B458-AC4A-4704-9681-1897146CBFED}" type="presParOf" srcId="{47BBA4B2-6B44-4818-B174-6AC8EDB59EE8}" destId="{3FD290A3-24D9-4D95-9CE3-ECADA9095DF3}" srcOrd="3" destOrd="0" presId="urn:microsoft.com/office/officeart/2008/layout/VerticalAccentList"/>
    <dgm:cxn modelId="{207D2BE5-B204-48D9-9B5E-844CF729BE0B}" type="presParOf" srcId="{47BBA4B2-6B44-4818-B174-6AC8EDB59EE8}" destId="{9E2CC556-03C0-4A82-A5DE-253769CA85E4}" srcOrd="4" destOrd="0" presId="urn:microsoft.com/office/officeart/2008/layout/VerticalAccentList"/>
    <dgm:cxn modelId="{7984F18D-C1FA-4171-9FDC-178671BA7677}" type="presParOf" srcId="{47BBA4B2-6B44-4818-B174-6AC8EDB59EE8}" destId="{19CC0C3C-3DE9-4A2B-B74C-C17848475D2F}" srcOrd="5" destOrd="0" presId="urn:microsoft.com/office/officeart/2008/layout/VerticalAccentList"/>
    <dgm:cxn modelId="{0AC6163C-00F4-4AC1-BC1C-4C06CCCEB5A3}" type="presParOf" srcId="{47BBA4B2-6B44-4818-B174-6AC8EDB59EE8}" destId="{7D5804DA-CE51-417B-92BC-ACCFDEEE1042}" srcOrd="6" destOrd="0" presId="urn:microsoft.com/office/officeart/2008/layout/VerticalAccentList"/>
    <dgm:cxn modelId="{9200BC45-2D74-4110-8EC9-9C81CBE62063}" type="presParOf" srcId="{D944DB62-6BAC-45CE-8661-D9F3A010B807}" destId="{950D2F83-D020-4374-9133-FE2BB116191F}" srcOrd="11" destOrd="0" presId="urn:microsoft.com/office/officeart/2008/layout/VerticalAccentList"/>
    <dgm:cxn modelId="{864BAC9F-5097-406B-8BCF-219502C4D235}" type="presParOf" srcId="{D944DB62-6BAC-45CE-8661-D9F3A010B807}" destId="{4063796B-1187-4901-8272-E3ED2AC3EB54}" srcOrd="12" destOrd="0" presId="urn:microsoft.com/office/officeart/2008/layout/VerticalAccentList"/>
    <dgm:cxn modelId="{39B351F4-BD2A-4B09-95DC-BF47CB0F0146}" type="presParOf" srcId="{4063796B-1187-4901-8272-E3ED2AC3EB54}" destId="{D468C7EF-8CD6-4364-9C56-CE0506A03C27}" srcOrd="0" destOrd="0" presId="urn:microsoft.com/office/officeart/2008/layout/VerticalAccentList"/>
    <dgm:cxn modelId="{01769435-49FE-4F50-B586-BE5EB0548E85}" type="presParOf" srcId="{D944DB62-6BAC-45CE-8661-D9F3A010B807}" destId="{04DC68C8-4CA7-4E40-A470-F21C689C978C}" srcOrd="13" destOrd="0" presId="urn:microsoft.com/office/officeart/2008/layout/VerticalAccentList"/>
    <dgm:cxn modelId="{1536DC08-EE57-4376-ACF3-39892FC76E35}" type="presParOf" srcId="{04DC68C8-4CA7-4E40-A470-F21C689C978C}" destId="{8FAA0B96-D59F-4E63-B5EC-BF1DEF0BFA7E}" srcOrd="0" destOrd="0" presId="urn:microsoft.com/office/officeart/2008/layout/VerticalAccentList"/>
    <dgm:cxn modelId="{366D44A4-4B11-40BC-8ECC-FD05884E2834}" type="presParOf" srcId="{04DC68C8-4CA7-4E40-A470-F21C689C978C}" destId="{EF0C7379-31DE-4C0B-9EDC-8BB9A374B59C}" srcOrd="1" destOrd="0" presId="urn:microsoft.com/office/officeart/2008/layout/VerticalAccentList"/>
    <dgm:cxn modelId="{98B526BC-71D1-4356-97B2-AB9281606316}" type="presParOf" srcId="{04DC68C8-4CA7-4E40-A470-F21C689C978C}" destId="{770E3F5A-BCEF-456B-ABA4-FE6C09768B2E}" srcOrd="2" destOrd="0" presId="urn:microsoft.com/office/officeart/2008/layout/VerticalAccentList"/>
    <dgm:cxn modelId="{CE8113C9-08F4-4938-9BA8-2ED674E1EBDF}" type="presParOf" srcId="{04DC68C8-4CA7-4E40-A470-F21C689C978C}" destId="{8E7A7506-5BA6-4444-B9E9-0C3BB403DCF0}" srcOrd="3" destOrd="0" presId="urn:microsoft.com/office/officeart/2008/layout/VerticalAccentList"/>
    <dgm:cxn modelId="{1ACA6C16-DC6D-4C3C-A190-DFE8075F7C7B}" type="presParOf" srcId="{04DC68C8-4CA7-4E40-A470-F21C689C978C}" destId="{4DFF08CB-4BEF-4B3C-B431-CD2EC3EFB078}" srcOrd="4" destOrd="0" presId="urn:microsoft.com/office/officeart/2008/layout/VerticalAccentList"/>
    <dgm:cxn modelId="{071DC1D4-D1FF-4AE9-ACEE-265A229EC80C}" type="presParOf" srcId="{04DC68C8-4CA7-4E40-A470-F21C689C978C}" destId="{50970114-F9AD-4CD6-A0D1-4BEE17AB8DA7}" srcOrd="5" destOrd="0" presId="urn:microsoft.com/office/officeart/2008/layout/VerticalAccentList"/>
    <dgm:cxn modelId="{1394B8A9-0FAA-453B-9604-AF0416E959F8}" type="presParOf" srcId="{04DC68C8-4CA7-4E40-A470-F21C689C978C}" destId="{0E9BCD41-46F9-4E9F-95CB-A549A11606DD}" srcOrd="6" destOrd="0" presId="urn:microsoft.com/office/officeart/2008/layout/VerticalAccentList"/>
    <dgm:cxn modelId="{D6EB56B9-B134-4332-8A3B-82EE181A0EA7}" type="presParOf" srcId="{D944DB62-6BAC-45CE-8661-D9F3A010B807}" destId="{FB549E5D-C23A-40F9-B2C6-575EADD61399}" srcOrd="14" destOrd="0" presId="urn:microsoft.com/office/officeart/2008/layout/VerticalAccentList"/>
    <dgm:cxn modelId="{77AD2A4B-53F6-4CCC-8B41-284EB5505C3F}" type="presParOf" srcId="{D944DB62-6BAC-45CE-8661-D9F3A010B807}" destId="{F2E6C2A8-DAE1-4B7E-A739-1011943AD036}" srcOrd="15" destOrd="0" presId="urn:microsoft.com/office/officeart/2008/layout/VerticalAccentList"/>
    <dgm:cxn modelId="{E3A83578-1F0D-4471-A552-EFC63488112E}" type="presParOf" srcId="{F2E6C2A8-DAE1-4B7E-A739-1011943AD036}" destId="{EA12ADC1-1D62-40D2-8493-8083263735D2}" srcOrd="0" destOrd="0" presId="urn:microsoft.com/office/officeart/2008/layout/VerticalAccentList"/>
    <dgm:cxn modelId="{9B8AEE59-4C49-4308-A7A8-9D4FDD85E8E2}" type="presParOf" srcId="{D944DB62-6BAC-45CE-8661-D9F3A010B807}" destId="{D9BA5392-44E8-46FF-8FE0-6B0980C9ABAA}" srcOrd="16" destOrd="0" presId="urn:microsoft.com/office/officeart/2008/layout/VerticalAccentList"/>
    <dgm:cxn modelId="{D54EFFFE-94A4-4527-925E-250DB3FB4BCF}" type="presParOf" srcId="{D9BA5392-44E8-46FF-8FE0-6B0980C9ABAA}" destId="{E10F3563-C91A-48D1-B2E3-655980CF5445}" srcOrd="0" destOrd="0" presId="urn:microsoft.com/office/officeart/2008/layout/VerticalAccentList"/>
    <dgm:cxn modelId="{CDD0CE3B-7402-4C28-AD8F-E2FF9DFA5E2D}" type="presParOf" srcId="{D9BA5392-44E8-46FF-8FE0-6B0980C9ABAA}" destId="{B75378E3-F2BA-4B1C-BDBD-B9F141518198}" srcOrd="1" destOrd="0" presId="urn:microsoft.com/office/officeart/2008/layout/VerticalAccentList"/>
    <dgm:cxn modelId="{EE3CAE4A-35EC-40B7-B918-D40B52228A7D}" type="presParOf" srcId="{D9BA5392-44E8-46FF-8FE0-6B0980C9ABAA}" destId="{4EA10B71-B874-4B57-A43E-D51AEF43E00D}" srcOrd="2" destOrd="0" presId="urn:microsoft.com/office/officeart/2008/layout/VerticalAccentList"/>
    <dgm:cxn modelId="{3FD0CC31-44AC-4FE3-B194-9C12333B3CDF}" type="presParOf" srcId="{D9BA5392-44E8-46FF-8FE0-6B0980C9ABAA}" destId="{D551860C-914E-4A73-AB85-4D780A9B10C6}" srcOrd="3" destOrd="0" presId="urn:microsoft.com/office/officeart/2008/layout/VerticalAccentList"/>
    <dgm:cxn modelId="{34332E20-B958-4A77-935D-F306DBD7B58F}" type="presParOf" srcId="{D9BA5392-44E8-46FF-8FE0-6B0980C9ABAA}" destId="{61425C4E-622D-4313-8DB1-2AF0060B7DC8}" srcOrd="4" destOrd="0" presId="urn:microsoft.com/office/officeart/2008/layout/VerticalAccentList"/>
    <dgm:cxn modelId="{0E86C986-423D-4EEE-A64A-73CE3B75C8D9}" type="presParOf" srcId="{D9BA5392-44E8-46FF-8FE0-6B0980C9ABAA}" destId="{E0445D2A-B336-4DC0-8E35-FAA4F63C45F0}" srcOrd="5" destOrd="0" presId="urn:microsoft.com/office/officeart/2008/layout/VerticalAccentList"/>
    <dgm:cxn modelId="{786350B6-D915-4FEE-BEAD-F17AD9474D6E}" type="presParOf" srcId="{D9BA5392-44E8-46FF-8FE0-6B0980C9ABAA}" destId="{59845D76-DBA3-47DC-9299-ED62013D988E}" srcOrd="6" destOrd="0" presId="urn:microsoft.com/office/officeart/2008/layout/VerticalAccentList"/>
    <dgm:cxn modelId="{EB8DAE6F-5604-4F12-ADCA-D508BD4E5FCE}" type="presParOf" srcId="{D944DB62-6BAC-45CE-8661-D9F3A010B807}" destId="{FCE5884B-90D2-484D-A4AD-E75BB6331D76}" srcOrd="17" destOrd="0" presId="urn:microsoft.com/office/officeart/2008/layout/VerticalAccentList"/>
    <dgm:cxn modelId="{B0BB56BE-DC4D-41EA-9DC4-524FE3300526}" type="presParOf" srcId="{D944DB62-6BAC-45CE-8661-D9F3A010B807}" destId="{C6C493AC-1D36-4542-937A-2FBC97467C7B}" srcOrd="18" destOrd="0" presId="urn:microsoft.com/office/officeart/2008/layout/VerticalAccentList"/>
    <dgm:cxn modelId="{23FC9CCA-5B40-452B-B263-C6A83387DC7A}" type="presParOf" srcId="{C6C493AC-1D36-4542-937A-2FBC97467C7B}" destId="{A66F73D7-D7F1-4E96-8604-3F29F303EB5D}" srcOrd="0" destOrd="0" presId="urn:microsoft.com/office/officeart/2008/layout/VerticalAccentList"/>
    <dgm:cxn modelId="{4FDE887F-60A3-4053-AFC5-EB52B4420601}" type="presParOf" srcId="{D944DB62-6BAC-45CE-8661-D9F3A010B807}" destId="{2A9B9870-5991-4A42-9100-EF0BBB8B8249}" srcOrd="19" destOrd="0" presId="urn:microsoft.com/office/officeart/2008/layout/VerticalAccentList"/>
    <dgm:cxn modelId="{6247120F-9250-400C-B9ED-C7029CDBEC30}" type="presParOf" srcId="{2A9B9870-5991-4A42-9100-EF0BBB8B8249}" destId="{CDD0A0F5-FA37-4035-A53D-904E5F511B06}" srcOrd="0" destOrd="0" presId="urn:microsoft.com/office/officeart/2008/layout/VerticalAccentList"/>
    <dgm:cxn modelId="{DC43F980-DCF5-4D29-84C3-F556DCAFE549}" type="presParOf" srcId="{2A9B9870-5991-4A42-9100-EF0BBB8B8249}" destId="{623C7319-C916-4EB1-89C9-6E0179F115FF}" srcOrd="1" destOrd="0" presId="urn:microsoft.com/office/officeart/2008/layout/VerticalAccentList"/>
    <dgm:cxn modelId="{F4841313-1197-4C01-BC9F-6B69DB673252}" type="presParOf" srcId="{2A9B9870-5991-4A42-9100-EF0BBB8B8249}" destId="{8D18DDF9-3E5B-4FE6-937D-091512974CFE}" srcOrd="2" destOrd="0" presId="urn:microsoft.com/office/officeart/2008/layout/VerticalAccentList"/>
    <dgm:cxn modelId="{FEBCA875-C25D-47FA-8BDE-BB5534C3DDEC}" type="presParOf" srcId="{2A9B9870-5991-4A42-9100-EF0BBB8B8249}" destId="{73D53BCC-58B5-42F1-B7EB-A3F098738248}" srcOrd="3" destOrd="0" presId="urn:microsoft.com/office/officeart/2008/layout/VerticalAccentList"/>
    <dgm:cxn modelId="{83F0CA84-A14E-4DD7-9C4A-4E8C0BA03FFD}" type="presParOf" srcId="{2A9B9870-5991-4A42-9100-EF0BBB8B8249}" destId="{895932B9-C5EB-4985-BF06-DA4349F9A9C0}" srcOrd="4" destOrd="0" presId="urn:microsoft.com/office/officeart/2008/layout/VerticalAccentList"/>
    <dgm:cxn modelId="{1C9A7F33-DA67-4C52-A9B7-9ACD4316B8C2}" type="presParOf" srcId="{2A9B9870-5991-4A42-9100-EF0BBB8B8249}" destId="{1C73DDA9-3683-4B76-974B-DA731935EE59}" srcOrd="5" destOrd="0" presId="urn:microsoft.com/office/officeart/2008/layout/VerticalAccentList"/>
    <dgm:cxn modelId="{44B5C28C-2E33-49F0-9540-A47FDA305408}" type="presParOf" srcId="{2A9B9870-5991-4A42-9100-EF0BBB8B8249}" destId="{AA406277-398C-4FC7-9F50-A81E4CF05846}" srcOrd="6" destOrd="0" presId="urn:microsoft.com/office/officeart/2008/layout/VerticalAccentList"/>
    <dgm:cxn modelId="{D118DBB2-05B1-460D-9DC5-0FDE4F8951C2}" type="presParOf" srcId="{D944DB62-6BAC-45CE-8661-D9F3A010B807}" destId="{5C3D82A1-D1CA-406B-AEDE-8D90D84DE5C7}" srcOrd="20" destOrd="0" presId="urn:microsoft.com/office/officeart/2008/layout/VerticalAccentList"/>
    <dgm:cxn modelId="{8CB84A21-7F57-45DA-A4A0-E830BEE26686}" type="presParOf" srcId="{D944DB62-6BAC-45CE-8661-D9F3A010B807}" destId="{3CB17F1E-7289-4A45-A83C-E86586949F66}" srcOrd="21" destOrd="0" presId="urn:microsoft.com/office/officeart/2008/layout/VerticalAccentList"/>
    <dgm:cxn modelId="{9164A4AB-2F6B-4764-B310-37F837DAEA4B}" type="presParOf" srcId="{3CB17F1E-7289-4A45-A83C-E86586949F66}" destId="{F170EAEA-1B96-42C6-88F6-EF3763FB89CD}" srcOrd="0" destOrd="0" presId="urn:microsoft.com/office/officeart/2008/layout/VerticalAccentList"/>
    <dgm:cxn modelId="{EFB69F17-6810-4F2A-AAE7-CCF58C9667F7}" type="presParOf" srcId="{D944DB62-6BAC-45CE-8661-D9F3A010B807}" destId="{603189B8-E387-4ED4-BA24-A8715258E37E}" srcOrd="22" destOrd="0" presId="urn:microsoft.com/office/officeart/2008/layout/VerticalAccentList"/>
    <dgm:cxn modelId="{09963DB0-B920-44E5-A797-A27B866F3BF8}" type="presParOf" srcId="{603189B8-E387-4ED4-BA24-A8715258E37E}" destId="{E7B2308E-175B-4FBD-8406-7E0B2C628B86}" srcOrd="0" destOrd="0" presId="urn:microsoft.com/office/officeart/2008/layout/VerticalAccentList"/>
    <dgm:cxn modelId="{62F0019F-7E19-401C-A210-7B999030F93F}" type="presParOf" srcId="{603189B8-E387-4ED4-BA24-A8715258E37E}" destId="{14B4B143-53B1-45FE-B1B1-A8E7B52F9BBB}" srcOrd="1" destOrd="0" presId="urn:microsoft.com/office/officeart/2008/layout/VerticalAccentList"/>
    <dgm:cxn modelId="{7040457B-582A-40A2-87D3-A864DE3DBA0C}" type="presParOf" srcId="{603189B8-E387-4ED4-BA24-A8715258E37E}" destId="{BAFDDA40-16F4-4C33-A4EF-FA310ED93F04}" srcOrd="2" destOrd="0" presId="urn:microsoft.com/office/officeart/2008/layout/VerticalAccentList"/>
    <dgm:cxn modelId="{3A43FF9E-CB27-48D0-A471-F269F3797B3A}" type="presParOf" srcId="{603189B8-E387-4ED4-BA24-A8715258E37E}" destId="{A14217EF-D173-45EE-B0FD-A87A27DFCBAC}" srcOrd="3" destOrd="0" presId="urn:microsoft.com/office/officeart/2008/layout/VerticalAccentList"/>
    <dgm:cxn modelId="{095A068B-34D4-410E-AE80-6D22D89AF5CA}" type="presParOf" srcId="{603189B8-E387-4ED4-BA24-A8715258E37E}" destId="{5FF1FE6A-F3DD-4D41-AF5F-72A37F79BB24}" srcOrd="4" destOrd="0" presId="urn:microsoft.com/office/officeart/2008/layout/VerticalAccentList"/>
    <dgm:cxn modelId="{5338E19D-0F82-4382-9C60-6FA8F059D026}" type="presParOf" srcId="{603189B8-E387-4ED4-BA24-A8715258E37E}" destId="{4944B135-5CFB-4C08-B7BF-EDBD10AC5584}" srcOrd="5" destOrd="0" presId="urn:microsoft.com/office/officeart/2008/layout/VerticalAccentList"/>
    <dgm:cxn modelId="{5AF441CC-D142-46D7-8A63-6BB4CDBBCB85}" type="presParOf" srcId="{603189B8-E387-4ED4-BA24-A8715258E37E}" destId="{1CF701C4-0759-45C6-A831-66C18B8AC49E}" srcOrd="6" destOrd="0" presId="urn:microsoft.com/office/officeart/2008/layout/VerticalAccentList"/>
    <dgm:cxn modelId="{6F9CC756-3385-498C-9BAF-700304482E33}" type="presParOf" srcId="{D944DB62-6BAC-45CE-8661-D9F3A010B807}" destId="{65A97456-5C39-4C5E-B55A-F453A07535C3}" srcOrd="23" destOrd="0" presId="urn:microsoft.com/office/officeart/2008/layout/VerticalAccentList"/>
    <dgm:cxn modelId="{93879821-7761-45F8-A2CD-27C832C4F67C}" type="presParOf" srcId="{D944DB62-6BAC-45CE-8661-D9F3A010B807}" destId="{6D302FF0-2C85-49A2-A21F-EC0DF82E1C77}" srcOrd="24" destOrd="0" presId="urn:microsoft.com/office/officeart/2008/layout/VerticalAccentList"/>
    <dgm:cxn modelId="{4DBFCE5E-D0B2-4844-9E07-F2B54BD95B21}" type="presParOf" srcId="{6D302FF0-2C85-49A2-A21F-EC0DF82E1C77}" destId="{3C4C0910-C48B-4B1C-BEA0-A2894B485B80}" srcOrd="0" destOrd="0" presId="urn:microsoft.com/office/officeart/2008/layout/VerticalAccentList"/>
    <dgm:cxn modelId="{5E826600-F184-4882-A2B7-56CA1F58A6D1}" type="presParOf" srcId="{D944DB62-6BAC-45CE-8661-D9F3A010B807}" destId="{255813FA-2CD1-4EDC-9B1C-23D01314CD31}" srcOrd="25" destOrd="0" presId="urn:microsoft.com/office/officeart/2008/layout/VerticalAccentList"/>
    <dgm:cxn modelId="{AB5E5371-6C45-435E-8C10-F38D71ED2AE4}" type="presParOf" srcId="{255813FA-2CD1-4EDC-9B1C-23D01314CD31}" destId="{79E05467-19B4-497B-88DE-2B81F1BF0A55}" srcOrd="0" destOrd="0" presId="urn:microsoft.com/office/officeart/2008/layout/VerticalAccentList"/>
    <dgm:cxn modelId="{4C954286-0D99-42AC-8C13-35F9CAC36662}" type="presParOf" srcId="{255813FA-2CD1-4EDC-9B1C-23D01314CD31}" destId="{B76DCA55-93A3-443C-90C4-F7BAFEFC6C39}" srcOrd="1" destOrd="0" presId="urn:microsoft.com/office/officeart/2008/layout/VerticalAccentList"/>
    <dgm:cxn modelId="{E12EEC90-F0A4-4169-A705-796018433046}" type="presParOf" srcId="{255813FA-2CD1-4EDC-9B1C-23D01314CD31}" destId="{431E4B05-921A-46E6-82E1-C36BD25F60CA}" srcOrd="2" destOrd="0" presId="urn:microsoft.com/office/officeart/2008/layout/VerticalAccentList"/>
    <dgm:cxn modelId="{6BA8CC69-BE3A-4480-81A6-D003D8B1382E}" type="presParOf" srcId="{255813FA-2CD1-4EDC-9B1C-23D01314CD31}" destId="{87EB1DC9-FCC8-4D7B-BA9D-88BF8D5A09C2}" srcOrd="3" destOrd="0" presId="urn:microsoft.com/office/officeart/2008/layout/VerticalAccentList"/>
    <dgm:cxn modelId="{E57C07F3-B87F-420B-8AD1-1CF7B825A7B8}" type="presParOf" srcId="{255813FA-2CD1-4EDC-9B1C-23D01314CD31}" destId="{922BC78F-83F7-4C25-906A-0B87967E9D5E}" srcOrd="4" destOrd="0" presId="urn:microsoft.com/office/officeart/2008/layout/VerticalAccentList"/>
    <dgm:cxn modelId="{6EBD78CB-D24E-4A4C-8777-875485C6ECC9}" type="presParOf" srcId="{255813FA-2CD1-4EDC-9B1C-23D01314CD31}" destId="{222DA385-F21B-43C0-9741-687BD304A13E}" srcOrd="5" destOrd="0" presId="urn:microsoft.com/office/officeart/2008/layout/VerticalAccentList"/>
    <dgm:cxn modelId="{D99D26EE-6172-4B78-95DA-42555C3951CD}" type="presParOf" srcId="{255813FA-2CD1-4EDC-9B1C-23D01314CD31}" destId="{4769F2A8-0FAA-4A04-9E42-D87AB88B042C}" srcOrd="6" destOrd="0" presId="urn:microsoft.com/office/officeart/2008/layout/VerticalAccentList"/>
    <dgm:cxn modelId="{5B302B8E-CD7E-4833-B7A4-F01D6CD9B14B}" type="presParOf" srcId="{D944DB62-6BAC-45CE-8661-D9F3A010B807}" destId="{3A7AA978-C14B-4BA7-BFB0-9556489C9F0F}" srcOrd="26" destOrd="0" presId="urn:microsoft.com/office/officeart/2008/layout/VerticalAccentList"/>
    <dgm:cxn modelId="{D1B2AD1F-A249-4EFF-82F7-CA0AC3EFFFE8}" type="presParOf" srcId="{D944DB62-6BAC-45CE-8661-D9F3A010B807}" destId="{73982CC4-7897-408A-95B1-A318069735A2}" srcOrd="27" destOrd="0" presId="urn:microsoft.com/office/officeart/2008/layout/VerticalAccentList"/>
    <dgm:cxn modelId="{A8B49409-FE91-4025-A6B1-871093A37233}" type="presParOf" srcId="{73982CC4-7897-408A-95B1-A318069735A2}" destId="{736E37E3-D3FF-4E0C-834B-16B65FB3E107}" srcOrd="0" destOrd="0" presId="urn:microsoft.com/office/officeart/2008/layout/VerticalAccentList"/>
    <dgm:cxn modelId="{7E64F140-DBF2-47EA-AF9A-699C2A3573F5}" type="presParOf" srcId="{D944DB62-6BAC-45CE-8661-D9F3A010B807}" destId="{4178B1EA-2B81-4716-8DD0-19115F219653}" srcOrd="28" destOrd="0" presId="urn:microsoft.com/office/officeart/2008/layout/VerticalAccentList"/>
    <dgm:cxn modelId="{D2519B46-E8E9-435B-A625-C53F036FF224}" type="presParOf" srcId="{4178B1EA-2B81-4716-8DD0-19115F219653}" destId="{A1A294E1-21FB-41FA-9A11-051672A37EFC}" srcOrd="0" destOrd="0" presId="urn:microsoft.com/office/officeart/2008/layout/VerticalAccentList"/>
    <dgm:cxn modelId="{6865FA11-F9F7-4269-A36B-74E8B595766D}" type="presParOf" srcId="{4178B1EA-2B81-4716-8DD0-19115F219653}" destId="{E1CDD5A5-5712-4165-B872-EEB97F122D91}" srcOrd="1" destOrd="0" presId="urn:microsoft.com/office/officeart/2008/layout/VerticalAccentList"/>
    <dgm:cxn modelId="{CC579B63-0A22-4823-8748-5D53C5232115}" type="presParOf" srcId="{4178B1EA-2B81-4716-8DD0-19115F219653}" destId="{71FBC6C0-20D3-44CB-8C56-E76B4D42DEE3}" srcOrd="2" destOrd="0" presId="urn:microsoft.com/office/officeart/2008/layout/VerticalAccentList"/>
    <dgm:cxn modelId="{ED4828D8-C01B-43A1-8179-6C7B696B6D8F}" type="presParOf" srcId="{4178B1EA-2B81-4716-8DD0-19115F219653}" destId="{E667286E-BF33-41BB-A9EC-A8E1D653352E}" srcOrd="3" destOrd="0" presId="urn:microsoft.com/office/officeart/2008/layout/VerticalAccentList"/>
    <dgm:cxn modelId="{349D2D6B-743A-4100-BE3D-79A735D096D1}" type="presParOf" srcId="{4178B1EA-2B81-4716-8DD0-19115F219653}" destId="{7845EF35-96B5-4756-BF61-D1DF9D9ADC18}" srcOrd="4" destOrd="0" presId="urn:microsoft.com/office/officeart/2008/layout/VerticalAccentList"/>
    <dgm:cxn modelId="{18A50CA5-F909-4F7D-8C6A-65AC12E52D1E}" type="presParOf" srcId="{4178B1EA-2B81-4716-8DD0-19115F219653}" destId="{95A7E169-D872-491D-A5BC-E980F9933A7F}" srcOrd="5" destOrd="0" presId="urn:microsoft.com/office/officeart/2008/layout/VerticalAccentList"/>
    <dgm:cxn modelId="{08D0DFA2-6AB8-4C9E-A139-637F9C4D2EC1}" type="presParOf" srcId="{4178B1EA-2B81-4716-8DD0-19115F219653}" destId="{B849CDF6-46BE-41FB-A6D6-D86712D36E57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7372B6D-23A3-4663-B045-B370B717B5F9}" type="doc">
      <dgm:prSet loTypeId="urn:microsoft.com/office/officeart/2005/8/layout/target2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4138A60-F97E-45D8-9FB6-099257550512}">
      <dgm:prSet phldrT="[Text]"/>
      <dgm:spPr/>
      <dgm:t>
        <a:bodyPr/>
        <a:lstStyle/>
        <a:p>
          <a:r>
            <a:rPr lang="en-US" dirty="0"/>
            <a:t>Global</a:t>
          </a:r>
        </a:p>
      </dgm:t>
    </dgm:pt>
    <dgm:pt modelId="{F69922B2-7B5A-46E2-827C-24E782302FAA}" type="parTrans" cxnId="{9EE9FB9D-ECA7-4E26-B814-D839D1A4DEE1}">
      <dgm:prSet/>
      <dgm:spPr/>
      <dgm:t>
        <a:bodyPr/>
        <a:lstStyle/>
        <a:p>
          <a:endParaRPr lang="en-US"/>
        </a:p>
      </dgm:t>
    </dgm:pt>
    <dgm:pt modelId="{F5A941F3-AE84-4ED7-ADAD-9DCA07724164}" type="sibTrans" cxnId="{9EE9FB9D-ECA7-4E26-B814-D839D1A4DEE1}">
      <dgm:prSet/>
      <dgm:spPr/>
      <dgm:t>
        <a:bodyPr/>
        <a:lstStyle/>
        <a:p>
          <a:endParaRPr lang="en-US"/>
        </a:p>
      </dgm:t>
    </dgm:pt>
    <dgm:pt modelId="{7238A69D-234E-4E8C-8960-91F0D6CE0DE9}">
      <dgm:prSet phldrT="[Text]"/>
      <dgm:spPr/>
      <dgm:t>
        <a:bodyPr/>
        <a:lstStyle/>
        <a:p>
          <a:r>
            <a:rPr lang="en-US" dirty="0"/>
            <a:t>var1</a:t>
          </a:r>
        </a:p>
      </dgm:t>
    </dgm:pt>
    <dgm:pt modelId="{CD977945-F6F2-4642-817F-13D2F8E10C7B}" type="parTrans" cxnId="{0C2825D7-D50C-4393-B85E-F94F2C45505C}">
      <dgm:prSet/>
      <dgm:spPr/>
      <dgm:t>
        <a:bodyPr/>
        <a:lstStyle/>
        <a:p>
          <a:endParaRPr lang="en-US"/>
        </a:p>
      </dgm:t>
    </dgm:pt>
    <dgm:pt modelId="{305046A5-532C-4747-A803-60FD223ACE9A}" type="sibTrans" cxnId="{0C2825D7-D50C-4393-B85E-F94F2C45505C}">
      <dgm:prSet/>
      <dgm:spPr/>
      <dgm:t>
        <a:bodyPr/>
        <a:lstStyle/>
        <a:p>
          <a:endParaRPr lang="en-US"/>
        </a:p>
      </dgm:t>
    </dgm:pt>
    <dgm:pt modelId="{91FE6677-7C85-4C61-8752-0F21B48DED9C}">
      <dgm:prSet phldrT="[Text]"/>
      <dgm:spPr/>
      <dgm:t>
        <a:bodyPr/>
        <a:lstStyle/>
        <a:p>
          <a:r>
            <a:rPr lang="en-US" dirty="0"/>
            <a:t>var2</a:t>
          </a:r>
        </a:p>
      </dgm:t>
    </dgm:pt>
    <dgm:pt modelId="{AFA409D8-2B10-4CF8-A50A-363E77BCECA0}" type="parTrans" cxnId="{657D04AD-E127-48FA-8365-608AC3323FC8}">
      <dgm:prSet/>
      <dgm:spPr/>
      <dgm:t>
        <a:bodyPr/>
        <a:lstStyle/>
        <a:p>
          <a:endParaRPr lang="en-US"/>
        </a:p>
      </dgm:t>
    </dgm:pt>
    <dgm:pt modelId="{E7E147D5-6A99-40B4-A93D-6E6E5F6F07E0}" type="sibTrans" cxnId="{657D04AD-E127-48FA-8365-608AC3323FC8}">
      <dgm:prSet/>
      <dgm:spPr/>
      <dgm:t>
        <a:bodyPr/>
        <a:lstStyle/>
        <a:p>
          <a:endParaRPr lang="en-US"/>
        </a:p>
      </dgm:t>
    </dgm:pt>
    <dgm:pt modelId="{9F0AA9BF-3499-456E-A675-425FC182276E}">
      <dgm:prSet phldrT="[Text]"/>
      <dgm:spPr/>
      <dgm:t>
        <a:bodyPr/>
        <a:lstStyle/>
        <a:p>
          <a:r>
            <a:rPr lang="en-US" dirty="0"/>
            <a:t>function</a:t>
          </a:r>
        </a:p>
      </dgm:t>
    </dgm:pt>
    <dgm:pt modelId="{A3934367-4A0D-47A8-926E-33C3E34D849D}" type="parTrans" cxnId="{63A2584B-6DAB-4AAB-ACB6-800D4C6A6C67}">
      <dgm:prSet/>
      <dgm:spPr/>
      <dgm:t>
        <a:bodyPr/>
        <a:lstStyle/>
        <a:p>
          <a:endParaRPr lang="en-US"/>
        </a:p>
      </dgm:t>
    </dgm:pt>
    <dgm:pt modelId="{DE42BEB9-3799-414E-A786-4EE085D67C5E}" type="sibTrans" cxnId="{63A2584B-6DAB-4AAB-ACB6-800D4C6A6C67}">
      <dgm:prSet/>
      <dgm:spPr/>
      <dgm:t>
        <a:bodyPr/>
        <a:lstStyle/>
        <a:p>
          <a:endParaRPr lang="en-US"/>
        </a:p>
      </dgm:t>
    </dgm:pt>
    <dgm:pt modelId="{CCD5CAB2-39B2-4AFE-A69F-71CAB730027C}">
      <dgm:prSet phldrT="[Text]"/>
      <dgm:spPr/>
      <dgm:t>
        <a:bodyPr/>
        <a:lstStyle/>
        <a:p>
          <a:r>
            <a:rPr lang="en-US" dirty="0"/>
            <a:t>var3</a:t>
          </a:r>
        </a:p>
      </dgm:t>
    </dgm:pt>
    <dgm:pt modelId="{8E0D9FB1-5F20-4AFE-AF6C-36734FF6AEEC}" type="parTrans" cxnId="{9571CE32-28D7-42E3-B864-4D066D64272C}">
      <dgm:prSet/>
      <dgm:spPr/>
      <dgm:t>
        <a:bodyPr/>
        <a:lstStyle/>
        <a:p>
          <a:endParaRPr lang="en-US"/>
        </a:p>
      </dgm:t>
    </dgm:pt>
    <dgm:pt modelId="{8CFA117D-9641-4B3F-80DF-40E21EB3AA17}" type="sibTrans" cxnId="{9571CE32-28D7-42E3-B864-4D066D64272C}">
      <dgm:prSet/>
      <dgm:spPr/>
      <dgm:t>
        <a:bodyPr/>
        <a:lstStyle/>
        <a:p>
          <a:endParaRPr lang="en-US"/>
        </a:p>
      </dgm:t>
    </dgm:pt>
    <dgm:pt modelId="{562AAC5B-1F3D-49F5-96B4-827DCC84335C}">
      <dgm:prSet phldrT="[Text]"/>
      <dgm:spPr/>
      <dgm:t>
        <a:bodyPr/>
        <a:lstStyle/>
        <a:p>
          <a:r>
            <a:rPr lang="en-US" dirty="0"/>
            <a:t>var4</a:t>
          </a:r>
        </a:p>
      </dgm:t>
    </dgm:pt>
    <dgm:pt modelId="{24B6661A-860F-428C-AE32-CDCC74E72FE6}" type="parTrans" cxnId="{7AA6BC2E-088C-4ECA-91B0-3C6F5E1945A5}">
      <dgm:prSet/>
      <dgm:spPr/>
      <dgm:t>
        <a:bodyPr/>
        <a:lstStyle/>
        <a:p>
          <a:endParaRPr lang="en-US"/>
        </a:p>
      </dgm:t>
    </dgm:pt>
    <dgm:pt modelId="{C9013202-B86D-42B2-A91C-113BA3786126}" type="sibTrans" cxnId="{7AA6BC2E-088C-4ECA-91B0-3C6F5E1945A5}">
      <dgm:prSet/>
      <dgm:spPr/>
      <dgm:t>
        <a:bodyPr/>
        <a:lstStyle/>
        <a:p>
          <a:endParaRPr lang="en-US"/>
        </a:p>
      </dgm:t>
    </dgm:pt>
    <dgm:pt modelId="{6A944CFE-3819-4D1A-AB0E-F4184EA0BF29}">
      <dgm:prSet phldrT="[Text]"/>
      <dgm:spPr/>
      <dgm:t>
        <a:bodyPr/>
        <a:lstStyle/>
        <a:p>
          <a:r>
            <a:rPr lang="en-US" dirty="0"/>
            <a:t>function</a:t>
          </a:r>
        </a:p>
      </dgm:t>
    </dgm:pt>
    <dgm:pt modelId="{A70C6180-D204-4958-8D49-81B0D8E1BE25}" type="parTrans" cxnId="{A814D771-9F3B-4B94-A5CB-7FD0D1AAC932}">
      <dgm:prSet/>
      <dgm:spPr/>
      <dgm:t>
        <a:bodyPr/>
        <a:lstStyle/>
        <a:p>
          <a:endParaRPr lang="en-US"/>
        </a:p>
      </dgm:t>
    </dgm:pt>
    <dgm:pt modelId="{CB9080C7-2F57-43CE-933B-C9506EA027DC}" type="sibTrans" cxnId="{A814D771-9F3B-4B94-A5CB-7FD0D1AAC932}">
      <dgm:prSet/>
      <dgm:spPr/>
      <dgm:t>
        <a:bodyPr/>
        <a:lstStyle/>
        <a:p>
          <a:endParaRPr lang="en-US"/>
        </a:p>
      </dgm:t>
    </dgm:pt>
    <dgm:pt modelId="{C95672E9-D9B3-4988-BB0E-E3309888E2D9}">
      <dgm:prSet phldrT="[Text]"/>
      <dgm:spPr/>
      <dgm:t>
        <a:bodyPr/>
        <a:lstStyle/>
        <a:p>
          <a:r>
            <a:rPr lang="en-US" dirty="0"/>
            <a:t>var5</a:t>
          </a:r>
        </a:p>
      </dgm:t>
    </dgm:pt>
    <dgm:pt modelId="{8677F5B3-9488-43C5-9FD1-90D4F63FEB79}" type="parTrans" cxnId="{CD6C742D-EAD3-4364-B966-364F9D008DC6}">
      <dgm:prSet/>
      <dgm:spPr/>
      <dgm:t>
        <a:bodyPr/>
        <a:lstStyle/>
        <a:p>
          <a:endParaRPr lang="en-US"/>
        </a:p>
      </dgm:t>
    </dgm:pt>
    <dgm:pt modelId="{C32FF163-4ABF-4C3C-9496-6F7EC2B91A8A}" type="sibTrans" cxnId="{CD6C742D-EAD3-4364-B966-364F9D008DC6}">
      <dgm:prSet/>
      <dgm:spPr/>
      <dgm:t>
        <a:bodyPr/>
        <a:lstStyle/>
        <a:p>
          <a:endParaRPr lang="en-US"/>
        </a:p>
      </dgm:t>
    </dgm:pt>
    <dgm:pt modelId="{B8A266D5-519C-494A-82B1-AC1F440B3BD3}">
      <dgm:prSet phldrT="[Text]"/>
      <dgm:spPr/>
      <dgm:t>
        <a:bodyPr/>
        <a:lstStyle/>
        <a:p>
          <a:r>
            <a:rPr lang="en-US" dirty="0"/>
            <a:t>var6</a:t>
          </a:r>
        </a:p>
      </dgm:t>
    </dgm:pt>
    <dgm:pt modelId="{B84F6FFA-D0B1-4F96-B2D5-0538324D26BB}" type="parTrans" cxnId="{4FE49EF7-815C-4A97-BB22-F09FF25A52FE}">
      <dgm:prSet/>
      <dgm:spPr/>
      <dgm:t>
        <a:bodyPr/>
        <a:lstStyle/>
        <a:p>
          <a:endParaRPr lang="en-US"/>
        </a:p>
      </dgm:t>
    </dgm:pt>
    <dgm:pt modelId="{D5C0B7AA-3621-4E8C-9E40-FC8F43C92B62}" type="sibTrans" cxnId="{4FE49EF7-815C-4A97-BB22-F09FF25A52FE}">
      <dgm:prSet/>
      <dgm:spPr/>
      <dgm:t>
        <a:bodyPr/>
        <a:lstStyle/>
        <a:p>
          <a:endParaRPr lang="en-US"/>
        </a:p>
      </dgm:t>
    </dgm:pt>
    <dgm:pt modelId="{6C7C9D19-1C5E-4885-B5E2-9F0603B87BFC}" type="pres">
      <dgm:prSet presAssocID="{47372B6D-23A3-4663-B045-B370B717B5F9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7EF3C96C-AE3D-468A-BBD9-F84290D0BB9F}" type="pres">
      <dgm:prSet presAssocID="{47372B6D-23A3-4663-B045-B370B717B5F9}" presName="outerBox" presStyleCnt="0"/>
      <dgm:spPr/>
    </dgm:pt>
    <dgm:pt modelId="{D0E5B488-BC22-4257-86C6-4D9E4F9D7E28}" type="pres">
      <dgm:prSet presAssocID="{47372B6D-23A3-4663-B045-B370B717B5F9}" presName="outerBoxParent" presStyleLbl="node1" presStyleIdx="0" presStyleCnt="3" custLinFactNeighborX="-216" custLinFactNeighborY="4377"/>
      <dgm:spPr/>
    </dgm:pt>
    <dgm:pt modelId="{B3C722A0-1ACD-445F-867D-4AC81A2DB87B}" type="pres">
      <dgm:prSet presAssocID="{47372B6D-23A3-4663-B045-B370B717B5F9}" presName="outerBoxChildren" presStyleCnt="0"/>
      <dgm:spPr/>
    </dgm:pt>
    <dgm:pt modelId="{4A4EB968-284A-46FD-A1CC-EEF601843A68}" type="pres">
      <dgm:prSet presAssocID="{7238A69D-234E-4E8C-8960-91F0D6CE0DE9}" presName="oChild" presStyleLbl="fgAcc1" presStyleIdx="0" presStyleCnt="6">
        <dgm:presLayoutVars>
          <dgm:bulletEnabled val="1"/>
        </dgm:presLayoutVars>
      </dgm:prSet>
      <dgm:spPr/>
    </dgm:pt>
    <dgm:pt modelId="{0BD4BDCE-31DB-46F7-B9CF-1593E340A43F}" type="pres">
      <dgm:prSet presAssocID="{305046A5-532C-4747-A803-60FD223ACE9A}" presName="outerSibTrans" presStyleCnt="0"/>
      <dgm:spPr/>
    </dgm:pt>
    <dgm:pt modelId="{9ABEE170-E0E0-4C3C-B7F6-E2D8CEBF06A0}" type="pres">
      <dgm:prSet presAssocID="{91FE6677-7C85-4C61-8752-0F21B48DED9C}" presName="oChild" presStyleLbl="fgAcc1" presStyleIdx="1" presStyleCnt="6">
        <dgm:presLayoutVars>
          <dgm:bulletEnabled val="1"/>
        </dgm:presLayoutVars>
      </dgm:prSet>
      <dgm:spPr/>
    </dgm:pt>
    <dgm:pt modelId="{FE1CFBC1-E7C9-496E-B02F-C2FBAFC15E66}" type="pres">
      <dgm:prSet presAssocID="{47372B6D-23A3-4663-B045-B370B717B5F9}" presName="middleBox" presStyleCnt="0"/>
      <dgm:spPr/>
    </dgm:pt>
    <dgm:pt modelId="{C1FACA06-1BFC-4910-B4F3-5E4CEBF582A0}" type="pres">
      <dgm:prSet presAssocID="{47372B6D-23A3-4663-B045-B370B717B5F9}" presName="middleBoxParent" presStyleLbl="node1" presStyleIdx="1" presStyleCnt="3"/>
      <dgm:spPr/>
    </dgm:pt>
    <dgm:pt modelId="{B150C537-FF78-431C-9BBF-7D734A96D9D3}" type="pres">
      <dgm:prSet presAssocID="{47372B6D-23A3-4663-B045-B370B717B5F9}" presName="middleBoxChildren" presStyleCnt="0"/>
      <dgm:spPr/>
    </dgm:pt>
    <dgm:pt modelId="{384FD37D-2194-4C1D-ABFD-4CBB1E663E50}" type="pres">
      <dgm:prSet presAssocID="{CCD5CAB2-39B2-4AFE-A69F-71CAB730027C}" presName="mChild" presStyleLbl="fgAcc1" presStyleIdx="2" presStyleCnt="6">
        <dgm:presLayoutVars>
          <dgm:bulletEnabled val="1"/>
        </dgm:presLayoutVars>
      </dgm:prSet>
      <dgm:spPr/>
    </dgm:pt>
    <dgm:pt modelId="{E2594917-D415-456A-94F8-DD3E355D1EB9}" type="pres">
      <dgm:prSet presAssocID="{8CFA117D-9641-4B3F-80DF-40E21EB3AA17}" presName="middleSibTrans" presStyleCnt="0"/>
      <dgm:spPr/>
    </dgm:pt>
    <dgm:pt modelId="{1A84D17B-D808-423F-83A8-27E061541472}" type="pres">
      <dgm:prSet presAssocID="{562AAC5B-1F3D-49F5-96B4-827DCC84335C}" presName="mChild" presStyleLbl="fgAcc1" presStyleIdx="3" presStyleCnt="6">
        <dgm:presLayoutVars>
          <dgm:bulletEnabled val="1"/>
        </dgm:presLayoutVars>
      </dgm:prSet>
      <dgm:spPr/>
    </dgm:pt>
    <dgm:pt modelId="{2DDFF781-F5A8-40BB-9210-3FFAEAC6EBA1}" type="pres">
      <dgm:prSet presAssocID="{47372B6D-23A3-4663-B045-B370B717B5F9}" presName="centerBox" presStyleCnt="0"/>
      <dgm:spPr/>
    </dgm:pt>
    <dgm:pt modelId="{314B9763-464A-4842-A4C6-48AC611AFF88}" type="pres">
      <dgm:prSet presAssocID="{47372B6D-23A3-4663-B045-B370B717B5F9}" presName="centerBoxParent" presStyleLbl="node1" presStyleIdx="2" presStyleCnt="3"/>
      <dgm:spPr/>
    </dgm:pt>
    <dgm:pt modelId="{EB71CA87-D8C4-496E-9ECC-393F661E0B68}" type="pres">
      <dgm:prSet presAssocID="{47372B6D-23A3-4663-B045-B370B717B5F9}" presName="centerBoxChildren" presStyleCnt="0"/>
      <dgm:spPr/>
    </dgm:pt>
    <dgm:pt modelId="{81983ACD-8E2B-44E8-8327-17322369CC54}" type="pres">
      <dgm:prSet presAssocID="{C95672E9-D9B3-4988-BB0E-E3309888E2D9}" presName="cChild" presStyleLbl="fgAcc1" presStyleIdx="4" presStyleCnt="6">
        <dgm:presLayoutVars>
          <dgm:bulletEnabled val="1"/>
        </dgm:presLayoutVars>
      </dgm:prSet>
      <dgm:spPr/>
    </dgm:pt>
    <dgm:pt modelId="{772DFFF4-E8E1-497D-BE69-4ACE5BEB446D}" type="pres">
      <dgm:prSet presAssocID="{C32FF163-4ABF-4C3C-9496-6F7EC2B91A8A}" presName="centerSibTrans" presStyleCnt="0"/>
      <dgm:spPr/>
    </dgm:pt>
    <dgm:pt modelId="{0796E879-6DDD-4B7E-AB51-FA2F96947F63}" type="pres">
      <dgm:prSet presAssocID="{B8A266D5-519C-494A-82B1-AC1F440B3BD3}" presName="cChild" presStyleLbl="fgAcc1" presStyleIdx="5" presStyleCnt="6">
        <dgm:presLayoutVars>
          <dgm:bulletEnabled val="1"/>
        </dgm:presLayoutVars>
      </dgm:prSet>
      <dgm:spPr/>
    </dgm:pt>
  </dgm:ptLst>
  <dgm:cxnLst>
    <dgm:cxn modelId="{D4838310-9EB1-4363-A477-2CB216AB51DE}" type="presOf" srcId="{91FE6677-7C85-4C61-8752-0F21B48DED9C}" destId="{9ABEE170-E0E0-4C3C-B7F6-E2D8CEBF06A0}" srcOrd="0" destOrd="0" presId="urn:microsoft.com/office/officeart/2005/8/layout/target2"/>
    <dgm:cxn modelId="{ED844928-18F8-4A03-84D8-4A0F035F6FB5}" type="presOf" srcId="{34138A60-F97E-45D8-9FB6-099257550512}" destId="{D0E5B488-BC22-4257-86C6-4D9E4F9D7E28}" srcOrd="0" destOrd="0" presId="urn:microsoft.com/office/officeart/2005/8/layout/target2"/>
    <dgm:cxn modelId="{CD6C742D-EAD3-4364-B966-364F9D008DC6}" srcId="{6A944CFE-3819-4D1A-AB0E-F4184EA0BF29}" destId="{C95672E9-D9B3-4988-BB0E-E3309888E2D9}" srcOrd="0" destOrd="0" parTransId="{8677F5B3-9488-43C5-9FD1-90D4F63FEB79}" sibTransId="{C32FF163-4ABF-4C3C-9496-6F7EC2B91A8A}"/>
    <dgm:cxn modelId="{7AA6BC2E-088C-4ECA-91B0-3C6F5E1945A5}" srcId="{9F0AA9BF-3499-456E-A675-425FC182276E}" destId="{562AAC5B-1F3D-49F5-96B4-827DCC84335C}" srcOrd="1" destOrd="0" parTransId="{24B6661A-860F-428C-AE32-CDCC74E72FE6}" sibTransId="{C9013202-B86D-42B2-A91C-113BA3786126}"/>
    <dgm:cxn modelId="{9571CE32-28D7-42E3-B864-4D066D64272C}" srcId="{9F0AA9BF-3499-456E-A675-425FC182276E}" destId="{CCD5CAB2-39B2-4AFE-A69F-71CAB730027C}" srcOrd="0" destOrd="0" parTransId="{8E0D9FB1-5F20-4AFE-AF6C-36734FF6AEEC}" sibTransId="{8CFA117D-9641-4B3F-80DF-40E21EB3AA17}"/>
    <dgm:cxn modelId="{A0AF203E-AC39-44BB-ADDE-60086793622B}" type="presOf" srcId="{6A944CFE-3819-4D1A-AB0E-F4184EA0BF29}" destId="{314B9763-464A-4842-A4C6-48AC611AFF88}" srcOrd="0" destOrd="0" presId="urn:microsoft.com/office/officeart/2005/8/layout/target2"/>
    <dgm:cxn modelId="{63A2584B-6DAB-4AAB-ACB6-800D4C6A6C67}" srcId="{47372B6D-23A3-4663-B045-B370B717B5F9}" destId="{9F0AA9BF-3499-456E-A675-425FC182276E}" srcOrd="1" destOrd="0" parTransId="{A3934367-4A0D-47A8-926E-33C3E34D849D}" sibTransId="{DE42BEB9-3799-414E-A786-4EE085D67C5E}"/>
    <dgm:cxn modelId="{A814D771-9F3B-4B94-A5CB-7FD0D1AAC932}" srcId="{47372B6D-23A3-4663-B045-B370B717B5F9}" destId="{6A944CFE-3819-4D1A-AB0E-F4184EA0BF29}" srcOrd="2" destOrd="0" parTransId="{A70C6180-D204-4958-8D49-81B0D8E1BE25}" sibTransId="{CB9080C7-2F57-43CE-933B-C9506EA027DC}"/>
    <dgm:cxn modelId="{6F428B8F-9EEE-4D0F-BC36-C9147A46D613}" type="presOf" srcId="{C95672E9-D9B3-4988-BB0E-E3309888E2D9}" destId="{81983ACD-8E2B-44E8-8327-17322369CC54}" srcOrd="0" destOrd="0" presId="urn:microsoft.com/office/officeart/2005/8/layout/target2"/>
    <dgm:cxn modelId="{59074492-7852-4400-B0E7-366E46303D77}" type="presOf" srcId="{9F0AA9BF-3499-456E-A675-425FC182276E}" destId="{C1FACA06-1BFC-4910-B4F3-5E4CEBF582A0}" srcOrd="0" destOrd="0" presId="urn:microsoft.com/office/officeart/2005/8/layout/target2"/>
    <dgm:cxn modelId="{CA9C5E94-7607-4B5E-9B40-EC7AD1237091}" type="presOf" srcId="{CCD5CAB2-39B2-4AFE-A69F-71CAB730027C}" destId="{384FD37D-2194-4C1D-ABFD-4CBB1E663E50}" srcOrd="0" destOrd="0" presId="urn:microsoft.com/office/officeart/2005/8/layout/target2"/>
    <dgm:cxn modelId="{9EE9FB9D-ECA7-4E26-B814-D839D1A4DEE1}" srcId="{47372B6D-23A3-4663-B045-B370B717B5F9}" destId="{34138A60-F97E-45D8-9FB6-099257550512}" srcOrd="0" destOrd="0" parTransId="{F69922B2-7B5A-46E2-827C-24E782302FAA}" sibTransId="{F5A941F3-AE84-4ED7-ADAD-9DCA07724164}"/>
    <dgm:cxn modelId="{657D04AD-E127-48FA-8365-608AC3323FC8}" srcId="{34138A60-F97E-45D8-9FB6-099257550512}" destId="{91FE6677-7C85-4C61-8752-0F21B48DED9C}" srcOrd="1" destOrd="0" parTransId="{AFA409D8-2B10-4CF8-A50A-363E77BCECA0}" sibTransId="{E7E147D5-6A99-40B4-A93D-6E6E5F6F07E0}"/>
    <dgm:cxn modelId="{87E652B9-2F49-4548-955A-22C01BF09634}" type="presOf" srcId="{B8A266D5-519C-494A-82B1-AC1F440B3BD3}" destId="{0796E879-6DDD-4B7E-AB51-FA2F96947F63}" srcOrd="0" destOrd="0" presId="urn:microsoft.com/office/officeart/2005/8/layout/target2"/>
    <dgm:cxn modelId="{90E071C0-E080-4CC9-920F-4796F4437A45}" type="presOf" srcId="{47372B6D-23A3-4663-B045-B370B717B5F9}" destId="{6C7C9D19-1C5E-4885-B5E2-9F0603B87BFC}" srcOrd="0" destOrd="0" presId="urn:microsoft.com/office/officeart/2005/8/layout/target2"/>
    <dgm:cxn modelId="{0C2825D7-D50C-4393-B85E-F94F2C45505C}" srcId="{34138A60-F97E-45D8-9FB6-099257550512}" destId="{7238A69D-234E-4E8C-8960-91F0D6CE0DE9}" srcOrd="0" destOrd="0" parTransId="{CD977945-F6F2-4642-817F-13D2F8E10C7B}" sibTransId="{305046A5-532C-4747-A803-60FD223ACE9A}"/>
    <dgm:cxn modelId="{19A277D7-FD10-4AA6-A82C-8A40AD1AEFF7}" type="presOf" srcId="{562AAC5B-1F3D-49F5-96B4-827DCC84335C}" destId="{1A84D17B-D808-423F-83A8-27E061541472}" srcOrd="0" destOrd="0" presId="urn:microsoft.com/office/officeart/2005/8/layout/target2"/>
    <dgm:cxn modelId="{4FE49EF7-815C-4A97-BB22-F09FF25A52FE}" srcId="{6A944CFE-3819-4D1A-AB0E-F4184EA0BF29}" destId="{B8A266D5-519C-494A-82B1-AC1F440B3BD3}" srcOrd="1" destOrd="0" parTransId="{B84F6FFA-D0B1-4F96-B2D5-0538324D26BB}" sibTransId="{D5C0B7AA-3621-4E8C-9E40-FC8F43C92B62}"/>
    <dgm:cxn modelId="{505DAEFD-9902-4FEE-A1BC-B99178971EF8}" type="presOf" srcId="{7238A69D-234E-4E8C-8960-91F0D6CE0DE9}" destId="{4A4EB968-284A-46FD-A1CC-EEF601843A68}" srcOrd="0" destOrd="0" presId="urn:microsoft.com/office/officeart/2005/8/layout/target2"/>
    <dgm:cxn modelId="{A106A85E-60A0-4E1F-B505-674521D2C661}" type="presParOf" srcId="{6C7C9D19-1C5E-4885-B5E2-9F0603B87BFC}" destId="{7EF3C96C-AE3D-468A-BBD9-F84290D0BB9F}" srcOrd="0" destOrd="0" presId="urn:microsoft.com/office/officeart/2005/8/layout/target2"/>
    <dgm:cxn modelId="{C563B8A4-1CA6-48EB-ACA7-6B7AD15BA059}" type="presParOf" srcId="{7EF3C96C-AE3D-468A-BBD9-F84290D0BB9F}" destId="{D0E5B488-BC22-4257-86C6-4D9E4F9D7E28}" srcOrd="0" destOrd="0" presId="urn:microsoft.com/office/officeart/2005/8/layout/target2"/>
    <dgm:cxn modelId="{33290FD4-FDDA-4FDD-BE0A-8B029EDE26E2}" type="presParOf" srcId="{7EF3C96C-AE3D-468A-BBD9-F84290D0BB9F}" destId="{B3C722A0-1ACD-445F-867D-4AC81A2DB87B}" srcOrd="1" destOrd="0" presId="urn:microsoft.com/office/officeart/2005/8/layout/target2"/>
    <dgm:cxn modelId="{D6CF6E17-F7C2-4CD9-8193-D21E4B56A7B9}" type="presParOf" srcId="{B3C722A0-1ACD-445F-867D-4AC81A2DB87B}" destId="{4A4EB968-284A-46FD-A1CC-EEF601843A68}" srcOrd="0" destOrd="0" presId="urn:microsoft.com/office/officeart/2005/8/layout/target2"/>
    <dgm:cxn modelId="{3DEE8351-D3ED-4B0F-A49C-C569DA009A46}" type="presParOf" srcId="{B3C722A0-1ACD-445F-867D-4AC81A2DB87B}" destId="{0BD4BDCE-31DB-46F7-B9CF-1593E340A43F}" srcOrd="1" destOrd="0" presId="urn:microsoft.com/office/officeart/2005/8/layout/target2"/>
    <dgm:cxn modelId="{69C2E339-889D-4FF3-9883-D9D31550DE10}" type="presParOf" srcId="{B3C722A0-1ACD-445F-867D-4AC81A2DB87B}" destId="{9ABEE170-E0E0-4C3C-B7F6-E2D8CEBF06A0}" srcOrd="2" destOrd="0" presId="urn:microsoft.com/office/officeart/2005/8/layout/target2"/>
    <dgm:cxn modelId="{B3885FA0-66B3-4A52-A68C-5F761744424C}" type="presParOf" srcId="{6C7C9D19-1C5E-4885-B5E2-9F0603B87BFC}" destId="{FE1CFBC1-E7C9-496E-B02F-C2FBAFC15E66}" srcOrd="1" destOrd="0" presId="urn:microsoft.com/office/officeart/2005/8/layout/target2"/>
    <dgm:cxn modelId="{8AFEFA0A-1FDB-4E33-ABA8-C93F3AA3B817}" type="presParOf" srcId="{FE1CFBC1-E7C9-496E-B02F-C2FBAFC15E66}" destId="{C1FACA06-1BFC-4910-B4F3-5E4CEBF582A0}" srcOrd="0" destOrd="0" presId="urn:microsoft.com/office/officeart/2005/8/layout/target2"/>
    <dgm:cxn modelId="{19531419-98F7-4D5B-B4C0-77426BD44464}" type="presParOf" srcId="{FE1CFBC1-E7C9-496E-B02F-C2FBAFC15E66}" destId="{B150C537-FF78-431C-9BBF-7D734A96D9D3}" srcOrd="1" destOrd="0" presId="urn:microsoft.com/office/officeart/2005/8/layout/target2"/>
    <dgm:cxn modelId="{35532D24-C068-45E0-824C-1791C26C9BE4}" type="presParOf" srcId="{B150C537-FF78-431C-9BBF-7D734A96D9D3}" destId="{384FD37D-2194-4C1D-ABFD-4CBB1E663E50}" srcOrd="0" destOrd="0" presId="urn:microsoft.com/office/officeart/2005/8/layout/target2"/>
    <dgm:cxn modelId="{592A67BD-7362-4FDA-9BFE-B3BE5296ADBE}" type="presParOf" srcId="{B150C537-FF78-431C-9BBF-7D734A96D9D3}" destId="{E2594917-D415-456A-94F8-DD3E355D1EB9}" srcOrd="1" destOrd="0" presId="urn:microsoft.com/office/officeart/2005/8/layout/target2"/>
    <dgm:cxn modelId="{37B78E76-F5EB-4A79-855A-F1E4E2B6EACB}" type="presParOf" srcId="{B150C537-FF78-431C-9BBF-7D734A96D9D3}" destId="{1A84D17B-D808-423F-83A8-27E061541472}" srcOrd="2" destOrd="0" presId="urn:microsoft.com/office/officeart/2005/8/layout/target2"/>
    <dgm:cxn modelId="{A6F4BF51-2D79-4871-A296-BA285B2A24C2}" type="presParOf" srcId="{6C7C9D19-1C5E-4885-B5E2-9F0603B87BFC}" destId="{2DDFF781-F5A8-40BB-9210-3FFAEAC6EBA1}" srcOrd="2" destOrd="0" presId="urn:microsoft.com/office/officeart/2005/8/layout/target2"/>
    <dgm:cxn modelId="{445C589D-38D4-46CC-AA9B-BCCA6E3F3A1C}" type="presParOf" srcId="{2DDFF781-F5A8-40BB-9210-3FFAEAC6EBA1}" destId="{314B9763-464A-4842-A4C6-48AC611AFF88}" srcOrd="0" destOrd="0" presId="urn:microsoft.com/office/officeart/2005/8/layout/target2"/>
    <dgm:cxn modelId="{F90209D3-6888-49C7-BBBE-99857246DCDE}" type="presParOf" srcId="{2DDFF781-F5A8-40BB-9210-3FFAEAC6EBA1}" destId="{EB71CA87-D8C4-496E-9ECC-393F661E0B68}" srcOrd="1" destOrd="0" presId="urn:microsoft.com/office/officeart/2005/8/layout/target2"/>
    <dgm:cxn modelId="{A693F60E-3C94-485C-BB21-13AC968E930E}" type="presParOf" srcId="{EB71CA87-D8C4-496E-9ECC-393F661E0B68}" destId="{81983ACD-8E2B-44E8-8327-17322369CC54}" srcOrd="0" destOrd="0" presId="urn:microsoft.com/office/officeart/2005/8/layout/target2"/>
    <dgm:cxn modelId="{5D5EBFA0-6C33-4C74-AAB1-D644C51EE11D}" type="presParOf" srcId="{EB71CA87-D8C4-496E-9ECC-393F661E0B68}" destId="{772DFFF4-E8E1-497D-BE69-4ACE5BEB446D}" srcOrd="1" destOrd="0" presId="urn:microsoft.com/office/officeart/2005/8/layout/target2"/>
    <dgm:cxn modelId="{A1D8E673-2B23-4621-BE93-E5D3F6EA067E}" type="presParOf" srcId="{EB71CA87-D8C4-496E-9ECC-393F661E0B68}" destId="{0796E879-6DDD-4B7E-AB51-FA2F96947F63}" srcOrd="2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4C3E28C-D028-4141-AE67-3A6FB44E79B4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4268D7B-F6B4-4DEF-AEF8-4ACB3DF6EE34}">
      <dgm:prSet phldrT="[Text]"/>
      <dgm:spPr/>
      <dgm:t>
        <a:bodyPr/>
        <a:lstStyle/>
        <a:p>
          <a:r>
            <a:rPr lang="en-US" dirty="0"/>
            <a:t>elements</a:t>
          </a:r>
        </a:p>
      </dgm:t>
    </dgm:pt>
    <dgm:pt modelId="{600C6F8D-8231-461B-B661-2D6846B46829}" type="parTrans" cxnId="{18B53E1D-B3B9-4E42-B940-4512FD4B6E39}">
      <dgm:prSet/>
      <dgm:spPr/>
      <dgm:t>
        <a:bodyPr/>
        <a:lstStyle/>
        <a:p>
          <a:endParaRPr lang="en-US"/>
        </a:p>
      </dgm:t>
    </dgm:pt>
    <dgm:pt modelId="{0FD9DBB0-91DD-47C9-93EA-E41274049ED6}" type="sibTrans" cxnId="{18B53E1D-B3B9-4E42-B940-4512FD4B6E39}">
      <dgm:prSet/>
      <dgm:spPr/>
      <dgm:t>
        <a:bodyPr/>
        <a:lstStyle/>
        <a:p>
          <a:endParaRPr lang="en-US"/>
        </a:p>
      </dgm:t>
    </dgm:pt>
    <dgm:pt modelId="{3B884D71-7F07-4BDC-BA46-1F50645AA5CF}">
      <dgm:prSet phldrT="[Text]"/>
      <dgm:spPr/>
      <dgm:t>
        <a:bodyPr/>
        <a:lstStyle/>
        <a:p>
          <a:r>
            <a:rPr lang="en-US" dirty="0"/>
            <a:t>attributes</a:t>
          </a:r>
        </a:p>
      </dgm:t>
    </dgm:pt>
    <dgm:pt modelId="{E19CD634-D846-41A6-B70C-32A50D7530BD}" type="parTrans" cxnId="{BE8AF127-13BE-4B5A-8A86-5ADCCED52FE9}">
      <dgm:prSet/>
      <dgm:spPr/>
      <dgm:t>
        <a:bodyPr/>
        <a:lstStyle/>
        <a:p>
          <a:endParaRPr lang="en-US"/>
        </a:p>
      </dgm:t>
    </dgm:pt>
    <dgm:pt modelId="{745C4D48-66E8-4EA4-9362-BBC6E425E215}" type="sibTrans" cxnId="{BE8AF127-13BE-4B5A-8A86-5ADCCED52FE9}">
      <dgm:prSet/>
      <dgm:spPr/>
      <dgm:t>
        <a:bodyPr/>
        <a:lstStyle/>
        <a:p>
          <a:endParaRPr lang="en-US"/>
        </a:p>
      </dgm:t>
    </dgm:pt>
    <dgm:pt modelId="{1A155A65-FCF0-4F89-933D-F85F1A66AABB}">
      <dgm:prSet phldrT="[Text]"/>
      <dgm:spPr/>
      <dgm:t>
        <a:bodyPr/>
        <a:lstStyle/>
        <a:p>
          <a:r>
            <a:rPr lang="en-US" dirty="0"/>
            <a:t>events</a:t>
          </a:r>
        </a:p>
      </dgm:t>
    </dgm:pt>
    <dgm:pt modelId="{B8C2A8F5-D520-4EFB-83E8-5E95DD51B20D}" type="parTrans" cxnId="{C1DD05B1-9A04-453D-AEE7-04458A521162}">
      <dgm:prSet/>
      <dgm:spPr/>
      <dgm:t>
        <a:bodyPr/>
        <a:lstStyle/>
        <a:p>
          <a:endParaRPr lang="en-US"/>
        </a:p>
      </dgm:t>
    </dgm:pt>
    <dgm:pt modelId="{8CF3E818-BB6E-49B2-A60D-EABE56330724}" type="sibTrans" cxnId="{C1DD05B1-9A04-453D-AEE7-04458A521162}">
      <dgm:prSet/>
      <dgm:spPr/>
      <dgm:t>
        <a:bodyPr/>
        <a:lstStyle/>
        <a:p>
          <a:endParaRPr lang="en-US"/>
        </a:p>
      </dgm:t>
    </dgm:pt>
    <dgm:pt modelId="{B618364E-FE43-4F17-9C56-744CD13FD5CD}">
      <dgm:prSet phldrT="[Text]"/>
      <dgm:spPr/>
      <dgm:t>
        <a:bodyPr/>
        <a:lstStyle/>
        <a:p>
          <a:r>
            <a:rPr lang="en-US" dirty="0"/>
            <a:t>style</a:t>
          </a:r>
        </a:p>
      </dgm:t>
    </dgm:pt>
    <dgm:pt modelId="{4A4DAB33-9B37-4A8F-9BD0-FC191B77ACB0}" type="parTrans" cxnId="{F1E47797-76CF-40CD-9DDA-FAD70128C73B}">
      <dgm:prSet/>
      <dgm:spPr/>
      <dgm:t>
        <a:bodyPr/>
        <a:lstStyle/>
        <a:p>
          <a:endParaRPr lang="en-US"/>
        </a:p>
      </dgm:t>
    </dgm:pt>
    <dgm:pt modelId="{598C4864-0726-493A-B113-1237E95B5545}" type="sibTrans" cxnId="{F1E47797-76CF-40CD-9DDA-FAD70128C73B}">
      <dgm:prSet/>
      <dgm:spPr/>
      <dgm:t>
        <a:bodyPr/>
        <a:lstStyle/>
        <a:p>
          <a:endParaRPr lang="en-US"/>
        </a:p>
      </dgm:t>
    </dgm:pt>
    <dgm:pt modelId="{F713155D-172E-4905-9516-5D1585F9923F}" type="pres">
      <dgm:prSet presAssocID="{94C3E28C-D028-4141-AE67-3A6FB44E79B4}" presName="Name0" presStyleCnt="0">
        <dgm:presLayoutVars>
          <dgm:dir/>
          <dgm:animLvl val="lvl"/>
          <dgm:resizeHandles val="exact"/>
        </dgm:presLayoutVars>
      </dgm:prSet>
      <dgm:spPr/>
    </dgm:pt>
    <dgm:pt modelId="{F07B7017-13F7-4B2A-AF4A-B221EE811C27}" type="pres">
      <dgm:prSet presAssocID="{74268D7B-F6B4-4DEF-AEF8-4ACB3DF6EE34}" presName="composite" presStyleCnt="0"/>
      <dgm:spPr/>
    </dgm:pt>
    <dgm:pt modelId="{3BD3A498-74CB-406C-8A0C-DB73A5844D8C}" type="pres">
      <dgm:prSet presAssocID="{74268D7B-F6B4-4DEF-AEF8-4ACB3DF6EE34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0E2B4E97-7A89-4E57-B71A-8FA962566CB2}" type="pres">
      <dgm:prSet presAssocID="{74268D7B-F6B4-4DEF-AEF8-4ACB3DF6EE34}" presName="desTx" presStyleLbl="alignAccFollowNode1" presStyleIdx="0" presStyleCnt="4">
        <dgm:presLayoutVars>
          <dgm:bulletEnabled val="1"/>
        </dgm:presLayoutVars>
      </dgm:prSet>
      <dgm:spPr/>
    </dgm:pt>
    <dgm:pt modelId="{E4ACFC76-41B6-4E08-BAFC-9085F3E27E86}" type="pres">
      <dgm:prSet presAssocID="{0FD9DBB0-91DD-47C9-93EA-E41274049ED6}" presName="space" presStyleCnt="0"/>
      <dgm:spPr/>
    </dgm:pt>
    <dgm:pt modelId="{30F1194E-AA1C-4D68-9054-9FC5A0382518}" type="pres">
      <dgm:prSet presAssocID="{3B884D71-7F07-4BDC-BA46-1F50645AA5CF}" presName="composite" presStyleCnt="0"/>
      <dgm:spPr/>
    </dgm:pt>
    <dgm:pt modelId="{1E94B211-8A82-412C-B167-5482FD85915C}" type="pres">
      <dgm:prSet presAssocID="{3B884D71-7F07-4BDC-BA46-1F50645AA5CF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7B48A224-C2CD-4E39-B5DF-704FC87EDA8D}" type="pres">
      <dgm:prSet presAssocID="{3B884D71-7F07-4BDC-BA46-1F50645AA5CF}" presName="desTx" presStyleLbl="alignAccFollowNode1" presStyleIdx="1" presStyleCnt="4">
        <dgm:presLayoutVars>
          <dgm:bulletEnabled val="1"/>
        </dgm:presLayoutVars>
      </dgm:prSet>
      <dgm:spPr/>
    </dgm:pt>
    <dgm:pt modelId="{5DED31BA-5F52-45A2-AD4B-FFC65162B4D5}" type="pres">
      <dgm:prSet presAssocID="{745C4D48-66E8-4EA4-9362-BBC6E425E215}" presName="space" presStyleCnt="0"/>
      <dgm:spPr/>
    </dgm:pt>
    <dgm:pt modelId="{374FE2A3-C6BB-4C54-B2FA-94EB1E6D7FC3}" type="pres">
      <dgm:prSet presAssocID="{1A155A65-FCF0-4F89-933D-F85F1A66AABB}" presName="composite" presStyleCnt="0"/>
      <dgm:spPr/>
    </dgm:pt>
    <dgm:pt modelId="{4A582154-268D-4648-B9B5-2526FBC69035}" type="pres">
      <dgm:prSet presAssocID="{1A155A65-FCF0-4F89-933D-F85F1A66AABB}" presName="parTx" presStyleLbl="alignNode1" presStyleIdx="2" presStyleCnt="4" custLinFactX="14166" custLinFactNeighborX="100000" custLinFactNeighborY="-296">
        <dgm:presLayoutVars>
          <dgm:chMax val="0"/>
          <dgm:chPref val="0"/>
          <dgm:bulletEnabled val="1"/>
        </dgm:presLayoutVars>
      </dgm:prSet>
      <dgm:spPr/>
    </dgm:pt>
    <dgm:pt modelId="{D2A0AED3-B5B3-42D2-824A-2D600D09D680}" type="pres">
      <dgm:prSet presAssocID="{1A155A65-FCF0-4F89-933D-F85F1A66AABB}" presName="desTx" presStyleLbl="alignAccFollowNode1" presStyleIdx="2" presStyleCnt="4">
        <dgm:presLayoutVars>
          <dgm:bulletEnabled val="1"/>
        </dgm:presLayoutVars>
      </dgm:prSet>
      <dgm:spPr/>
    </dgm:pt>
    <dgm:pt modelId="{6471B596-1146-44C2-9B3B-D35249A17478}" type="pres">
      <dgm:prSet presAssocID="{8CF3E818-BB6E-49B2-A60D-EABE56330724}" presName="space" presStyleCnt="0"/>
      <dgm:spPr/>
    </dgm:pt>
    <dgm:pt modelId="{19A91303-6A8D-47FD-927F-5FB24081ADF4}" type="pres">
      <dgm:prSet presAssocID="{B618364E-FE43-4F17-9C56-744CD13FD5CD}" presName="composite" presStyleCnt="0"/>
      <dgm:spPr/>
    </dgm:pt>
    <dgm:pt modelId="{A8AE55D0-AC69-4D2E-BC3A-5A5DE4B5F539}" type="pres">
      <dgm:prSet presAssocID="{B618364E-FE43-4F17-9C56-744CD13FD5CD}" presName="parTx" presStyleLbl="alignNode1" presStyleIdx="3" presStyleCnt="4" custLinFactX="-13934" custLinFactNeighborX="-100000" custLinFactNeighborY="3060">
        <dgm:presLayoutVars>
          <dgm:chMax val="0"/>
          <dgm:chPref val="0"/>
          <dgm:bulletEnabled val="1"/>
        </dgm:presLayoutVars>
      </dgm:prSet>
      <dgm:spPr/>
    </dgm:pt>
    <dgm:pt modelId="{61ADDF9F-022C-408E-B550-E5564A85A381}" type="pres">
      <dgm:prSet presAssocID="{B618364E-FE43-4F17-9C56-744CD13FD5CD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18B53E1D-B3B9-4E42-B940-4512FD4B6E39}" srcId="{94C3E28C-D028-4141-AE67-3A6FB44E79B4}" destId="{74268D7B-F6B4-4DEF-AEF8-4ACB3DF6EE34}" srcOrd="0" destOrd="0" parTransId="{600C6F8D-8231-461B-B661-2D6846B46829}" sibTransId="{0FD9DBB0-91DD-47C9-93EA-E41274049ED6}"/>
    <dgm:cxn modelId="{BE8AF127-13BE-4B5A-8A86-5ADCCED52FE9}" srcId="{94C3E28C-D028-4141-AE67-3A6FB44E79B4}" destId="{3B884D71-7F07-4BDC-BA46-1F50645AA5CF}" srcOrd="1" destOrd="0" parTransId="{E19CD634-D846-41A6-B70C-32A50D7530BD}" sibTransId="{745C4D48-66E8-4EA4-9362-BBC6E425E215}"/>
    <dgm:cxn modelId="{F1E47797-76CF-40CD-9DDA-FAD70128C73B}" srcId="{94C3E28C-D028-4141-AE67-3A6FB44E79B4}" destId="{B618364E-FE43-4F17-9C56-744CD13FD5CD}" srcOrd="3" destOrd="0" parTransId="{4A4DAB33-9B37-4A8F-9BD0-FC191B77ACB0}" sibTransId="{598C4864-0726-493A-B113-1237E95B5545}"/>
    <dgm:cxn modelId="{E144C497-BF33-4707-95C8-7E7BC87104A3}" type="presOf" srcId="{94C3E28C-D028-4141-AE67-3A6FB44E79B4}" destId="{F713155D-172E-4905-9516-5D1585F9923F}" srcOrd="0" destOrd="0" presId="urn:microsoft.com/office/officeart/2005/8/layout/hList1"/>
    <dgm:cxn modelId="{C1DD05B1-9A04-453D-AEE7-04458A521162}" srcId="{94C3E28C-D028-4141-AE67-3A6FB44E79B4}" destId="{1A155A65-FCF0-4F89-933D-F85F1A66AABB}" srcOrd="2" destOrd="0" parTransId="{B8C2A8F5-D520-4EFB-83E8-5E95DD51B20D}" sibTransId="{8CF3E818-BB6E-49B2-A60D-EABE56330724}"/>
    <dgm:cxn modelId="{951AC0B4-6C11-4845-9A9C-1B66931D222C}" type="presOf" srcId="{74268D7B-F6B4-4DEF-AEF8-4ACB3DF6EE34}" destId="{3BD3A498-74CB-406C-8A0C-DB73A5844D8C}" srcOrd="0" destOrd="0" presId="urn:microsoft.com/office/officeart/2005/8/layout/hList1"/>
    <dgm:cxn modelId="{27B695CC-48EF-46E2-9404-898748497756}" type="presOf" srcId="{1A155A65-FCF0-4F89-933D-F85F1A66AABB}" destId="{4A582154-268D-4648-B9B5-2526FBC69035}" srcOrd="0" destOrd="0" presId="urn:microsoft.com/office/officeart/2005/8/layout/hList1"/>
    <dgm:cxn modelId="{094299E4-081C-4209-8D9D-6E92964CCB89}" type="presOf" srcId="{B618364E-FE43-4F17-9C56-744CD13FD5CD}" destId="{A8AE55D0-AC69-4D2E-BC3A-5A5DE4B5F539}" srcOrd="0" destOrd="0" presId="urn:microsoft.com/office/officeart/2005/8/layout/hList1"/>
    <dgm:cxn modelId="{609B3BFE-84A6-4028-87ED-98F05047FA95}" type="presOf" srcId="{3B884D71-7F07-4BDC-BA46-1F50645AA5CF}" destId="{1E94B211-8A82-412C-B167-5482FD85915C}" srcOrd="0" destOrd="0" presId="urn:microsoft.com/office/officeart/2005/8/layout/hList1"/>
    <dgm:cxn modelId="{9E52C0B5-4FA8-415F-A72F-EB8310A55870}" type="presParOf" srcId="{F713155D-172E-4905-9516-5D1585F9923F}" destId="{F07B7017-13F7-4B2A-AF4A-B221EE811C27}" srcOrd="0" destOrd="0" presId="urn:microsoft.com/office/officeart/2005/8/layout/hList1"/>
    <dgm:cxn modelId="{270E2F8F-A6C9-4CBF-A4B7-6153E226A662}" type="presParOf" srcId="{F07B7017-13F7-4B2A-AF4A-B221EE811C27}" destId="{3BD3A498-74CB-406C-8A0C-DB73A5844D8C}" srcOrd="0" destOrd="0" presId="urn:microsoft.com/office/officeart/2005/8/layout/hList1"/>
    <dgm:cxn modelId="{9DC020BD-BD64-444C-9D49-2324EEE193D0}" type="presParOf" srcId="{F07B7017-13F7-4B2A-AF4A-B221EE811C27}" destId="{0E2B4E97-7A89-4E57-B71A-8FA962566CB2}" srcOrd="1" destOrd="0" presId="urn:microsoft.com/office/officeart/2005/8/layout/hList1"/>
    <dgm:cxn modelId="{74B5DFFC-F256-40B6-AEB6-AFCE7D6CB312}" type="presParOf" srcId="{F713155D-172E-4905-9516-5D1585F9923F}" destId="{E4ACFC76-41B6-4E08-BAFC-9085F3E27E86}" srcOrd="1" destOrd="0" presId="urn:microsoft.com/office/officeart/2005/8/layout/hList1"/>
    <dgm:cxn modelId="{182539F6-5056-4FC0-97E7-908AA5BA776D}" type="presParOf" srcId="{F713155D-172E-4905-9516-5D1585F9923F}" destId="{30F1194E-AA1C-4D68-9054-9FC5A0382518}" srcOrd="2" destOrd="0" presId="urn:microsoft.com/office/officeart/2005/8/layout/hList1"/>
    <dgm:cxn modelId="{40284F52-A892-4A47-81FA-9EA766F0E693}" type="presParOf" srcId="{30F1194E-AA1C-4D68-9054-9FC5A0382518}" destId="{1E94B211-8A82-412C-B167-5482FD85915C}" srcOrd="0" destOrd="0" presId="urn:microsoft.com/office/officeart/2005/8/layout/hList1"/>
    <dgm:cxn modelId="{921270B1-A583-430A-9BE9-6B00C22C6C1B}" type="presParOf" srcId="{30F1194E-AA1C-4D68-9054-9FC5A0382518}" destId="{7B48A224-C2CD-4E39-B5DF-704FC87EDA8D}" srcOrd="1" destOrd="0" presId="urn:microsoft.com/office/officeart/2005/8/layout/hList1"/>
    <dgm:cxn modelId="{1BB93547-69AF-4DAD-B3F0-FB094C335078}" type="presParOf" srcId="{F713155D-172E-4905-9516-5D1585F9923F}" destId="{5DED31BA-5F52-45A2-AD4B-FFC65162B4D5}" srcOrd="3" destOrd="0" presId="urn:microsoft.com/office/officeart/2005/8/layout/hList1"/>
    <dgm:cxn modelId="{D4F94E4A-8154-4A09-A698-C0F7BFB1AFCA}" type="presParOf" srcId="{F713155D-172E-4905-9516-5D1585F9923F}" destId="{374FE2A3-C6BB-4C54-B2FA-94EB1E6D7FC3}" srcOrd="4" destOrd="0" presId="urn:microsoft.com/office/officeart/2005/8/layout/hList1"/>
    <dgm:cxn modelId="{DFC8F768-F2C1-420F-89D4-887248A3616C}" type="presParOf" srcId="{374FE2A3-C6BB-4C54-B2FA-94EB1E6D7FC3}" destId="{4A582154-268D-4648-B9B5-2526FBC69035}" srcOrd="0" destOrd="0" presId="urn:microsoft.com/office/officeart/2005/8/layout/hList1"/>
    <dgm:cxn modelId="{49400BFC-99FE-48EB-A3BD-7553F87F755D}" type="presParOf" srcId="{374FE2A3-C6BB-4C54-B2FA-94EB1E6D7FC3}" destId="{D2A0AED3-B5B3-42D2-824A-2D600D09D680}" srcOrd="1" destOrd="0" presId="urn:microsoft.com/office/officeart/2005/8/layout/hList1"/>
    <dgm:cxn modelId="{EEDE4A56-0AB7-40F8-8E95-38D39D105D3E}" type="presParOf" srcId="{F713155D-172E-4905-9516-5D1585F9923F}" destId="{6471B596-1146-44C2-9B3B-D35249A17478}" srcOrd="5" destOrd="0" presId="urn:microsoft.com/office/officeart/2005/8/layout/hList1"/>
    <dgm:cxn modelId="{3F02B230-0C59-4292-A8A4-B8ABCA2EEA4B}" type="presParOf" srcId="{F713155D-172E-4905-9516-5D1585F9923F}" destId="{19A91303-6A8D-47FD-927F-5FB24081ADF4}" srcOrd="6" destOrd="0" presId="urn:microsoft.com/office/officeart/2005/8/layout/hList1"/>
    <dgm:cxn modelId="{3634011E-7A47-41F3-A71C-160E16A0810C}" type="presParOf" srcId="{19A91303-6A8D-47FD-927F-5FB24081ADF4}" destId="{A8AE55D0-AC69-4D2E-BC3A-5A5DE4B5F539}" srcOrd="0" destOrd="0" presId="urn:microsoft.com/office/officeart/2005/8/layout/hList1"/>
    <dgm:cxn modelId="{556E2C85-E02B-40D5-B8ED-024F8DC76ECD}" type="presParOf" srcId="{19A91303-6A8D-47FD-927F-5FB24081ADF4}" destId="{61ADDF9F-022C-408E-B550-E5564A85A38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0D0716E-9643-496D-8868-1CFB464821A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D204009-2DA1-457D-B34F-5296715ED0EB}">
      <dgm:prSet phldrT="[Text]"/>
      <dgm:spPr/>
      <dgm:t>
        <a:bodyPr/>
        <a:lstStyle/>
        <a:p>
          <a:r>
            <a:rPr lang="en-US" b="0" i="0" dirty="0"/>
            <a:t>The document itself is a document node</a:t>
          </a:r>
          <a:endParaRPr lang="en-US" dirty="0"/>
        </a:p>
      </dgm:t>
    </dgm:pt>
    <dgm:pt modelId="{E9063760-BFAF-4C28-9ACD-C0CFADC82A2C}" type="parTrans" cxnId="{F0B07DCB-A56B-4A46-B177-2FD045BE0DAD}">
      <dgm:prSet/>
      <dgm:spPr/>
      <dgm:t>
        <a:bodyPr/>
        <a:lstStyle/>
        <a:p>
          <a:endParaRPr lang="en-US"/>
        </a:p>
      </dgm:t>
    </dgm:pt>
    <dgm:pt modelId="{C6311CD1-FFD7-4097-B1FE-8C8FC80D7798}" type="sibTrans" cxnId="{F0B07DCB-A56B-4A46-B177-2FD045BE0DAD}">
      <dgm:prSet/>
      <dgm:spPr/>
      <dgm:t>
        <a:bodyPr/>
        <a:lstStyle/>
        <a:p>
          <a:endParaRPr lang="en-US"/>
        </a:p>
      </dgm:t>
    </dgm:pt>
    <dgm:pt modelId="{6D06C2B4-8898-4A4E-A544-0BC758A42D63}">
      <dgm:prSet/>
      <dgm:spPr/>
      <dgm:t>
        <a:bodyPr/>
        <a:lstStyle/>
        <a:p>
          <a:r>
            <a:rPr lang="en-US" b="0" i="0"/>
            <a:t>All HTML elements are element nodes</a:t>
          </a:r>
        </a:p>
      </dgm:t>
    </dgm:pt>
    <dgm:pt modelId="{4C6EEC63-160E-4A4E-84AE-1CED7BBA4E23}" type="parTrans" cxnId="{D5EE68C5-AB8B-48BA-AFD0-7CCE171E20A3}">
      <dgm:prSet/>
      <dgm:spPr/>
      <dgm:t>
        <a:bodyPr/>
        <a:lstStyle/>
        <a:p>
          <a:endParaRPr lang="en-US"/>
        </a:p>
      </dgm:t>
    </dgm:pt>
    <dgm:pt modelId="{AE7DA054-698F-4977-AE3F-F18357051288}" type="sibTrans" cxnId="{D5EE68C5-AB8B-48BA-AFD0-7CCE171E20A3}">
      <dgm:prSet/>
      <dgm:spPr/>
      <dgm:t>
        <a:bodyPr/>
        <a:lstStyle/>
        <a:p>
          <a:endParaRPr lang="en-US"/>
        </a:p>
      </dgm:t>
    </dgm:pt>
    <dgm:pt modelId="{ADF7A74C-CD08-4571-AA46-F48368259B3A}">
      <dgm:prSet/>
      <dgm:spPr/>
      <dgm:t>
        <a:bodyPr/>
        <a:lstStyle/>
        <a:p>
          <a:r>
            <a:rPr lang="en-US" b="0" i="0"/>
            <a:t>All HTML attributes are attribute nodes</a:t>
          </a:r>
        </a:p>
      </dgm:t>
    </dgm:pt>
    <dgm:pt modelId="{1D3F8EBC-A173-468A-AA61-7F253336832C}" type="parTrans" cxnId="{C9F1AA1D-921A-4D29-B58E-B135D18FE017}">
      <dgm:prSet/>
      <dgm:spPr/>
      <dgm:t>
        <a:bodyPr/>
        <a:lstStyle/>
        <a:p>
          <a:endParaRPr lang="en-US"/>
        </a:p>
      </dgm:t>
    </dgm:pt>
    <dgm:pt modelId="{509DB240-CAE6-4357-8601-1AB8E32BAEF4}" type="sibTrans" cxnId="{C9F1AA1D-921A-4D29-B58E-B135D18FE017}">
      <dgm:prSet/>
      <dgm:spPr/>
      <dgm:t>
        <a:bodyPr/>
        <a:lstStyle/>
        <a:p>
          <a:endParaRPr lang="en-US"/>
        </a:p>
      </dgm:t>
    </dgm:pt>
    <dgm:pt modelId="{205460CA-DFC1-4CD4-A883-F61A94D9FA2F}">
      <dgm:prSet/>
      <dgm:spPr/>
      <dgm:t>
        <a:bodyPr/>
        <a:lstStyle/>
        <a:p>
          <a:r>
            <a:rPr lang="en-US" b="0" i="0"/>
            <a:t>Text inside HTML elements are text nodes</a:t>
          </a:r>
        </a:p>
      </dgm:t>
    </dgm:pt>
    <dgm:pt modelId="{14AED0D7-4E9D-4A62-ACBE-CAEEE2EA47B5}" type="parTrans" cxnId="{5157AB1B-F2DE-44F5-B260-4AF8F3FACBAE}">
      <dgm:prSet/>
      <dgm:spPr/>
      <dgm:t>
        <a:bodyPr/>
        <a:lstStyle/>
        <a:p>
          <a:endParaRPr lang="en-US"/>
        </a:p>
      </dgm:t>
    </dgm:pt>
    <dgm:pt modelId="{EDA4CA8A-57B9-4A39-A820-87DBCE907FB1}" type="sibTrans" cxnId="{5157AB1B-F2DE-44F5-B260-4AF8F3FACBAE}">
      <dgm:prSet/>
      <dgm:spPr/>
      <dgm:t>
        <a:bodyPr/>
        <a:lstStyle/>
        <a:p>
          <a:endParaRPr lang="en-US"/>
        </a:p>
      </dgm:t>
    </dgm:pt>
    <dgm:pt modelId="{D0724676-C3C4-4FCE-B46E-7D2470E8EE5A}">
      <dgm:prSet/>
      <dgm:spPr/>
      <dgm:t>
        <a:bodyPr/>
        <a:lstStyle/>
        <a:p>
          <a:r>
            <a:rPr lang="en-US" b="0" i="0"/>
            <a:t>Comments are comment nodes</a:t>
          </a:r>
        </a:p>
      </dgm:t>
    </dgm:pt>
    <dgm:pt modelId="{CF6ED6FA-F6B2-485A-B23B-BBB320095431}" type="parTrans" cxnId="{5827EFF7-748C-4EE9-BF57-6C36E67855A1}">
      <dgm:prSet/>
      <dgm:spPr/>
      <dgm:t>
        <a:bodyPr/>
        <a:lstStyle/>
        <a:p>
          <a:endParaRPr lang="en-US"/>
        </a:p>
      </dgm:t>
    </dgm:pt>
    <dgm:pt modelId="{CA858EDD-1742-4E48-A2DE-CDDDF04B428A}" type="sibTrans" cxnId="{5827EFF7-748C-4EE9-BF57-6C36E67855A1}">
      <dgm:prSet/>
      <dgm:spPr/>
      <dgm:t>
        <a:bodyPr/>
        <a:lstStyle/>
        <a:p>
          <a:endParaRPr lang="en-US"/>
        </a:p>
      </dgm:t>
    </dgm:pt>
    <dgm:pt modelId="{09ABE7ED-0FF6-4FB5-A5BB-366020FB2001}" type="pres">
      <dgm:prSet presAssocID="{40D0716E-9643-496D-8868-1CFB464821A4}" presName="linear" presStyleCnt="0">
        <dgm:presLayoutVars>
          <dgm:animLvl val="lvl"/>
          <dgm:resizeHandles val="exact"/>
        </dgm:presLayoutVars>
      </dgm:prSet>
      <dgm:spPr/>
    </dgm:pt>
    <dgm:pt modelId="{9A0AA9C6-B082-4D66-89B9-E6C601EF7BA2}" type="pres">
      <dgm:prSet presAssocID="{DD204009-2DA1-457D-B34F-5296715ED0E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F21F3E1-E250-4D9C-BB7E-62A9DE42CE66}" type="pres">
      <dgm:prSet presAssocID="{C6311CD1-FFD7-4097-B1FE-8C8FC80D7798}" presName="spacer" presStyleCnt="0"/>
      <dgm:spPr/>
    </dgm:pt>
    <dgm:pt modelId="{E697D741-CA6E-4A51-808B-C4EABC5F0313}" type="pres">
      <dgm:prSet presAssocID="{6D06C2B4-8898-4A4E-A544-0BC758A42D6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A5C8E95E-DCFE-42F4-A2DC-A249E55089E8}" type="pres">
      <dgm:prSet presAssocID="{AE7DA054-698F-4977-AE3F-F18357051288}" presName="spacer" presStyleCnt="0"/>
      <dgm:spPr/>
    </dgm:pt>
    <dgm:pt modelId="{8F5DE4D2-9E38-4CB4-A6EF-7BACA7E48292}" type="pres">
      <dgm:prSet presAssocID="{ADF7A74C-CD08-4571-AA46-F48368259B3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5ECAEC2-E8DE-4AA1-85A4-AB21212AA39F}" type="pres">
      <dgm:prSet presAssocID="{509DB240-CAE6-4357-8601-1AB8E32BAEF4}" presName="spacer" presStyleCnt="0"/>
      <dgm:spPr/>
    </dgm:pt>
    <dgm:pt modelId="{EDBF1C30-E96D-4F7B-A4FF-C69D2F2E8B0A}" type="pres">
      <dgm:prSet presAssocID="{205460CA-DFC1-4CD4-A883-F61A94D9FA2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AEF05436-FA09-4958-AD28-55B03E597BF1}" type="pres">
      <dgm:prSet presAssocID="{EDA4CA8A-57B9-4A39-A820-87DBCE907FB1}" presName="spacer" presStyleCnt="0"/>
      <dgm:spPr/>
    </dgm:pt>
    <dgm:pt modelId="{D7207F2A-49D9-4C8D-9D72-FC196E737A9D}" type="pres">
      <dgm:prSet presAssocID="{D0724676-C3C4-4FCE-B46E-7D2470E8EE5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157AB1B-F2DE-44F5-B260-4AF8F3FACBAE}" srcId="{40D0716E-9643-496D-8868-1CFB464821A4}" destId="{205460CA-DFC1-4CD4-A883-F61A94D9FA2F}" srcOrd="3" destOrd="0" parTransId="{14AED0D7-4E9D-4A62-ACBE-CAEEE2EA47B5}" sibTransId="{EDA4CA8A-57B9-4A39-A820-87DBCE907FB1}"/>
    <dgm:cxn modelId="{C9F1AA1D-921A-4D29-B58E-B135D18FE017}" srcId="{40D0716E-9643-496D-8868-1CFB464821A4}" destId="{ADF7A74C-CD08-4571-AA46-F48368259B3A}" srcOrd="2" destOrd="0" parTransId="{1D3F8EBC-A173-468A-AA61-7F253336832C}" sibTransId="{509DB240-CAE6-4357-8601-1AB8E32BAEF4}"/>
    <dgm:cxn modelId="{C0201823-BA44-4DE9-AF83-D8BCF8C5F13C}" type="presOf" srcId="{205460CA-DFC1-4CD4-A883-F61A94D9FA2F}" destId="{EDBF1C30-E96D-4F7B-A4FF-C69D2F2E8B0A}" srcOrd="0" destOrd="0" presId="urn:microsoft.com/office/officeart/2005/8/layout/vList2"/>
    <dgm:cxn modelId="{D737AC71-C8B8-4436-B4E1-51BECB08338F}" type="presOf" srcId="{ADF7A74C-CD08-4571-AA46-F48368259B3A}" destId="{8F5DE4D2-9E38-4CB4-A6EF-7BACA7E48292}" srcOrd="0" destOrd="0" presId="urn:microsoft.com/office/officeart/2005/8/layout/vList2"/>
    <dgm:cxn modelId="{B06CB458-53F4-4A06-B462-464C1D1A2F92}" type="presOf" srcId="{40D0716E-9643-496D-8868-1CFB464821A4}" destId="{09ABE7ED-0FF6-4FB5-A5BB-366020FB2001}" srcOrd="0" destOrd="0" presId="urn:microsoft.com/office/officeart/2005/8/layout/vList2"/>
    <dgm:cxn modelId="{DC551898-AD2D-4E3B-A7D8-C3A5F2EC03E7}" type="presOf" srcId="{6D06C2B4-8898-4A4E-A544-0BC758A42D63}" destId="{E697D741-CA6E-4A51-808B-C4EABC5F0313}" srcOrd="0" destOrd="0" presId="urn:microsoft.com/office/officeart/2005/8/layout/vList2"/>
    <dgm:cxn modelId="{0A6CB0BB-8901-444A-BACA-576E33BCE899}" type="presOf" srcId="{D0724676-C3C4-4FCE-B46E-7D2470E8EE5A}" destId="{D7207F2A-49D9-4C8D-9D72-FC196E737A9D}" srcOrd="0" destOrd="0" presId="urn:microsoft.com/office/officeart/2005/8/layout/vList2"/>
    <dgm:cxn modelId="{D5EE68C5-AB8B-48BA-AFD0-7CCE171E20A3}" srcId="{40D0716E-9643-496D-8868-1CFB464821A4}" destId="{6D06C2B4-8898-4A4E-A544-0BC758A42D63}" srcOrd="1" destOrd="0" parTransId="{4C6EEC63-160E-4A4E-84AE-1CED7BBA4E23}" sibTransId="{AE7DA054-698F-4977-AE3F-F18357051288}"/>
    <dgm:cxn modelId="{F0B07DCB-A56B-4A46-B177-2FD045BE0DAD}" srcId="{40D0716E-9643-496D-8868-1CFB464821A4}" destId="{DD204009-2DA1-457D-B34F-5296715ED0EB}" srcOrd="0" destOrd="0" parTransId="{E9063760-BFAF-4C28-9ACD-C0CFADC82A2C}" sibTransId="{C6311CD1-FFD7-4097-B1FE-8C8FC80D7798}"/>
    <dgm:cxn modelId="{AB84B6D2-5E6E-483D-8549-2C53D749C87F}" type="presOf" srcId="{DD204009-2DA1-457D-B34F-5296715ED0EB}" destId="{9A0AA9C6-B082-4D66-89B9-E6C601EF7BA2}" srcOrd="0" destOrd="0" presId="urn:microsoft.com/office/officeart/2005/8/layout/vList2"/>
    <dgm:cxn modelId="{5827EFF7-748C-4EE9-BF57-6C36E67855A1}" srcId="{40D0716E-9643-496D-8868-1CFB464821A4}" destId="{D0724676-C3C4-4FCE-B46E-7D2470E8EE5A}" srcOrd="4" destOrd="0" parTransId="{CF6ED6FA-F6B2-485A-B23B-BBB320095431}" sibTransId="{CA858EDD-1742-4E48-A2DE-CDDDF04B428A}"/>
    <dgm:cxn modelId="{C3E45154-A34B-4A77-ACBF-F3A4743EECAD}" type="presParOf" srcId="{09ABE7ED-0FF6-4FB5-A5BB-366020FB2001}" destId="{9A0AA9C6-B082-4D66-89B9-E6C601EF7BA2}" srcOrd="0" destOrd="0" presId="urn:microsoft.com/office/officeart/2005/8/layout/vList2"/>
    <dgm:cxn modelId="{80782DE0-1EC5-4A97-BC9E-DB0AB998CD8D}" type="presParOf" srcId="{09ABE7ED-0FF6-4FB5-A5BB-366020FB2001}" destId="{1F21F3E1-E250-4D9C-BB7E-62A9DE42CE66}" srcOrd="1" destOrd="0" presId="urn:microsoft.com/office/officeart/2005/8/layout/vList2"/>
    <dgm:cxn modelId="{7683EFDE-52CD-4EE7-BEAE-B3DB6D98AB3D}" type="presParOf" srcId="{09ABE7ED-0FF6-4FB5-A5BB-366020FB2001}" destId="{E697D741-CA6E-4A51-808B-C4EABC5F0313}" srcOrd="2" destOrd="0" presId="urn:microsoft.com/office/officeart/2005/8/layout/vList2"/>
    <dgm:cxn modelId="{DF19ECF9-809B-4A59-B298-0674A8F9797F}" type="presParOf" srcId="{09ABE7ED-0FF6-4FB5-A5BB-366020FB2001}" destId="{A5C8E95E-DCFE-42F4-A2DC-A249E55089E8}" srcOrd="3" destOrd="0" presId="urn:microsoft.com/office/officeart/2005/8/layout/vList2"/>
    <dgm:cxn modelId="{09CF4409-B1DC-4CB8-A9C8-47C216A032A9}" type="presParOf" srcId="{09ABE7ED-0FF6-4FB5-A5BB-366020FB2001}" destId="{8F5DE4D2-9E38-4CB4-A6EF-7BACA7E48292}" srcOrd="4" destOrd="0" presId="urn:microsoft.com/office/officeart/2005/8/layout/vList2"/>
    <dgm:cxn modelId="{1F06D95A-6381-4947-96B0-F52134E2530D}" type="presParOf" srcId="{09ABE7ED-0FF6-4FB5-A5BB-366020FB2001}" destId="{05ECAEC2-E8DE-4AA1-85A4-AB21212AA39F}" srcOrd="5" destOrd="0" presId="urn:microsoft.com/office/officeart/2005/8/layout/vList2"/>
    <dgm:cxn modelId="{794F0B1B-C021-4FFF-B234-5BA7C16CC876}" type="presParOf" srcId="{09ABE7ED-0FF6-4FB5-A5BB-366020FB2001}" destId="{EDBF1C30-E96D-4F7B-A4FF-C69D2F2E8B0A}" srcOrd="6" destOrd="0" presId="urn:microsoft.com/office/officeart/2005/8/layout/vList2"/>
    <dgm:cxn modelId="{DFC96225-2169-4A98-BE85-DE5950976416}" type="presParOf" srcId="{09ABE7ED-0FF6-4FB5-A5BB-366020FB2001}" destId="{AEF05436-FA09-4958-AD28-55B03E597BF1}" srcOrd="7" destOrd="0" presId="urn:microsoft.com/office/officeart/2005/8/layout/vList2"/>
    <dgm:cxn modelId="{70A1FA4F-E0E2-4D18-925D-4AD765587AA6}" type="presParOf" srcId="{09ABE7ED-0FF6-4FB5-A5BB-366020FB2001}" destId="{D7207F2A-49D9-4C8D-9D72-FC196E737A9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94C3E28C-D028-4141-AE67-3A6FB44E79B4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4268D7B-F6B4-4DEF-AEF8-4ACB3DF6EE34}">
      <dgm:prSet phldrT="[Text]"/>
      <dgm:spPr/>
      <dgm:t>
        <a:bodyPr/>
        <a:lstStyle/>
        <a:p>
          <a:r>
            <a:rPr lang="en-US" dirty="0"/>
            <a:t>navigator</a:t>
          </a:r>
        </a:p>
      </dgm:t>
    </dgm:pt>
    <dgm:pt modelId="{600C6F8D-8231-461B-B661-2D6846B46829}" type="parTrans" cxnId="{18B53E1D-B3B9-4E42-B940-4512FD4B6E39}">
      <dgm:prSet/>
      <dgm:spPr/>
      <dgm:t>
        <a:bodyPr/>
        <a:lstStyle/>
        <a:p>
          <a:endParaRPr lang="en-US"/>
        </a:p>
      </dgm:t>
    </dgm:pt>
    <dgm:pt modelId="{0FD9DBB0-91DD-47C9-93EA-E41274049ED6}" type="sibTrans" cxnId="{18B53E1D-B3B9-4E42-B940-4512FD4B6E39}">
      <dgm:prSet/>
      <dgm:spPr/>
      <dgm:t>
        <a:bodyPr/>
        <a:lstStyle/>
        <a:p>
          <a:endParaRPr lang="en-US"/>
        </a:p>
      </dgm:t>
    </dgm:pt>
    <dgm:pt modelId="{1A155A65-FCF0-4F89-933D-F85F1A66AABB}">
      <dgm:prSet phldrT="[Text]"/>
      <dgm:spPr/>
      <dgm:t>
        <a:bodyPr/>
        <a:lstStyle/>
        <a:p>
          <a:r>
            <a:rPr lang="en-US" dirty="0"/>
            <a:t>location</a:t>
          </a:r>
        </a:p>
      </dgm:t>
    </dgm:pt>
    <dgm:pt modelId="{B8C2A8F5-D520-4EFB-83E8-5E95DD51B20D}" type="parTrans" cxnId="{C1DD05B1-9A04-453D-AEE7-04458A521162}">
      <dgm:prSet/>
      <dgm:spPr/>
      <dgm:t>
        <a:bodyPr/>
        <a:lstStyle/>
        <a:p>
          <a:endParaRPr lang="en-US"/>
        </a:p>
      </dgm:t>
    </dgm:pt>
    <dgm:pt modelId="{8CF3E818-BB6E-49B2-A60D-EABE56330724}" type="sibTrans" cxnId="{C1DD05B1-9A04-453D-AEE7-04458A521162}">
      <dgm:prSet/>
      <dgm:spPr/>
      <dgm:t>
        <a:bodyPr/>
        <a:lstStyle/>
        <a:p>
          <a:endParaRPr lang="en-US"/>
        </a:p>
      </dgm:t>
    </dgm:pt>
    <dgm:pt modelId="{B618364E-FE43-4F17-9C56-744CD13FD5CD}">
      <dgm:prSet phldrT="[Text]"/>
      <dgm:spPr/>
      <dgm:t>
        <a:bodyPr/>
        <a:lstStyle/>
        <a:p>
          <a:r>
            <a:rPr lang="en-US" dirty="0"/>
            <a:t>history</a:t>
          </a:r>
        </a:p>
      </dgm:t>
    </dgm:pt>
    <dgm:pt modelId="{4A4DAB33-9B37-4A8F-9BD0-FC191B77ACB0}" type="parTrans" cxnId="{F1E47797-76CF-40CD-9DDA-FAD70128C73B}">
      <dgm:prSet/>
      <dgm:spPr/>
      <dgm:t>
        <a:bodyPr/>
        <a:lstStyle/>
        <a:p>
          <a:endParaRPr lang="en-US"/>
        </a:p>
      </dgm:t>
    </dgm:pt>
    <dgm:pt modelId="{598C4864-0726-493A-B113-1237E95B5545}" type="sibTrans" cxnId="{F1E47797-76CF-40CD-9DDA-FAD70128C73B}">
      <dgm:prSet/>
      <dgm:spPr/>
      <dgm:t>
        <a:bodyPr/>
        <a:lstStyle/>
        <a:p>
          <a:endParaRPr lang="en-US"/>
        </a:p>
      </dgm:t>
    </dgm:pt>
    <dgm:pt modelId="{C4FF801A-3E0F-4D23-96D8-5AA6FCD800DB}">
      <dgm:prSet phldrT="[Text]"/>
      <dgm:spPr/>
      <dgm:t>
        <a:bodyPr/>
        <a:lstStyle/>
        <a:p>
          <a:r>
            <a:rPr lang="en-US" dirty="0"/>
            <a:t>document</a:t>
          </a:r>
        </a:p>
      </dgm:t>
    </dgm:pt>
    <dgm:pt modelId="{9E9576CC-CCD0-47B0-B6F8-A708B6256E8E}" type="parTrans" cxnId="{BAD35519-3926-4C35-8A30-CA4AA340F6A0}">
      <dgm:prSet/>
      <dgm:spPr/>
      <dgm:t>
        <a:bodyPr/>
        <a:lstStyle/>
        <a:p>
          <a:endParaRPr lang="en-US"/>
        </a:p>
      </dgm:t>
    </dgm:pt>
    <dgm:pt modelId="{0EE94F01-A76A-40E2-BADD-E686ADEB901D}" type="sibTrans" cxnId="{BAD35519-3926-4C35-8A30-CA4AA340F6A0}">
      <dgm:prSet/>
      <dgm:spPr/>
      <dgm:t>
        <a:bodyPr/>
        <a:lstStyle/>
        <a:p>
          <a:endParaRPr lang="en-US"/>
        </a:p>
      </dgm:t>
    </dgm:pt>
    <dgm:pt modelId="{F713155D-172E-4905-9516-5D1585F9923F}" type="pres">
      <dgm:prSet presAssocID="{94C3E28C-D028-4141-AE67-3A6FB44E79B4}" presName="Name0" presStyleCnt="0">
        <dgm:presLayoutVars>
          <dgm:dir/>
          <dgm:animLvl val="lvl"/>
          <dgm:resizeHandles val="exact"/>
        </dgm:presLayoutVars>
      </dgm:prSet>
      <dgm:spPr/>
    </dgm:pt>
    <dgm:pt modelId="{F07B7017-13F7-4B2A-AF4A-B221EE811C27}" type="pres">
      <dgm:prSet presAssocID="{74268D7B-F6B4-4DEF-AEF8-4ACB3DF6EE34}" presName="composite" presStyleCnt="0"/>
      <dgm:spPr/>
    </dgm:pt>
    <dgm:pt modelId="{3BD3A498-74CB-406C-8A0C-DB73A5844D8C}" type="pres">
      <dgm:prSet presAssocID="{74268D7B-F6B4-4DEF-AEF8-4ACB3DF6EE34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0E2B4E97-7A89-4E57-B71A-8FA962566CB2}" type="pres">
      <dgm:prSet presAssocID="{74268D7B-F6B4-4DEF-AEF8-4ACB3DF6EE34}" presName="desTx" presStyleLbl="alignAccFollowNode1" presStyleIdx="0" presStyleCnt="4">
        <dgm:presLayoutVars>
          <dgm:bulletEnabled val="1"/>
        </dgm:presLayoutVars>
      </dgm:prSet>
      <dgm:spPr/>
    </dgm:pt>
    <dgm:pt modelId="{E4ACFC76-41B6-4E08-BAFC-9085F3E27E86}" type="pres">
      <dgm:prSet presAssocID="{0FD9DBB0-91DD-47C9-93EA-E41274049ED6}" presName="space" presStyleCnt="0"/>
      <dgm:spPr/>
    </dgm:pt>
    <dgm:pt modelId="{374FE2A3-C6BB-4C54-B2FA-94EB1E6D7FC3}" type="pres">
      <dgm:prSet presAssocID="{1A155A65-FCF0-4F89-933D-F85F1A66AABB}" presName="composite" presStyleCnt="0"/>
      <dgm:spPr/>
    </dgm:pt>
    <dgm:pt modelId="{4A582154-268D-4648-B9B5-2526FBC69035}" type="pres">
      <dgm:prSet presAssocID="{1A155A65-FCF0-4F89-933D-F85F1A66AABB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D2A0AED3-B5B3-42D2-824A-2D600D09D680}" type="pres">
      <dgm:prSet presAssocID="{1A155A65-FCF0-4F89-933D-F85F1A66AABB}" presName="desTx" presStyleLbl="alignAccFollowNode1" presStyleIdx="1" presStyleCnt="4">
        <dgm:presLayoutVars>
          <dgm:bulletEnabled val="1"/>
        </dgm:presLayoutVars>
      </dgm:prSet>
      <dgm:spPr/>
    </dgm:pt>
    <dgm:pt modelId="{6471B596-1146-44C2-9B3B-D35249A17478}" type="pres">
      <dgm:prSet presAssocID="{8CF3E818-BB6E-49B2-A60D-EABE56330724}" presName="space" presStyleCnt="0"/>
      <dgm:spPr/>
    </dgm:pt>
    <dgm:pt modelId="{19A91303-6A8D-47FD-927F-5FB24081ADF4}" type="pres">
      <dgm:prSet presAssocID="{B618364E-FE43-4F17-9C56-744CD13FD5CD}" presName="composite" presStyleCnt="0"/>
      <dgm:spPr/>
    </dgm:pt>
    <dgm:pt modelId="{A8AE55D0-AC69-4D2E-BC3A-5A5DE4B5F539}" type="pres">
      <dgm:prSet presAssocID="{B618364E-FE43-4F17-9C56-744CD13FD5CD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61ADDF9F-022C-408E-B550-E5564A85A381}" type="pres">
      <dgm:prSet presAssocID="{B618364E-FE43-4F17-9C56-744CD13FD5CD}" presName="desTx" presStyleLbl="alignAccFollowNode1" presStyleIdx="2" presStyleCnt="4">
        <dgm:presLayoutVars>
          <dgm:bulletEnabled val="1"/>
        </dgm:presLayoutVars>
      </dgm:prSet>
      <dgm:spPr/>
    </dgm:pt>
    <dgm:pt modelId="{D0DC9433-7AFC-4A4C-A380-2E4EAB66B203}" type="pres">
      <dgm:prSet presAssocID="{598C4864-0726-493A-B113-1237E95B5545}" presName="space" presStyleCnt="0"/>
      <dgm:spPr/>
    </dgm:pt>
    <dgm:pt modelId="{457B179A-ADC7-4F48-A027-70306A73B5B9}" type="pres">
      <dgm:prSet presAssocID="{C4FF801A-3E0F-4D23-96D8-5AA6FCD800DB}" presName="composite" presStyleCnt="0"/>
      <dgm:spPr/>
    </dgm:pt>
    <dgm:pt modelId="{D4966FE2-12A8-4F47-B88C-B6B4B34798CE}" type="pres">
      <dgm:prSet presAssocID="{C4FF801A-3E0F-4D23-96D8-5AA6FCD800DB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3A4670A-69B1-441F-921C-69482286D869}" type="pres">
      <dgm:prSet presAssocID="{C4FF801A-3E0F-4D23-96D8-5AA6FCD800DB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BAD35519-3926-4C35-8A30-CA4AA340F6A0}" srcId="{94C3E28C-D028-4141-AE67-3A6FB44E79B4}" destId="{C4FF801A-3E0F-4D23-96D8-5AA6FCD800DB}" srcOrd="3" destOrd="0" parTransId="{9E9576CC-CCD0-47B0-B6F8-A708B6256E8E}" sibTransId="{0EE94F01-A76A-40E2-BADD-E686ADEB901D}"/>
    <dgm:cxn modelId="{18B53E1D-B3B9-4E42-B940-4512FD4B6E39}" srcId="{94C3E28C-D028-4141-AE67-3A6FB44E79B4}" destId="{74268D7B-F6B4-4DEF-AEF8-4ACB3DF6EE34}" srcOrd="0" destOrd="0" parTransId="{600C6F8D-8231-461B-B661-2D6846B46829}" sibTransId="{0FD9DBB0-91DD-47C9-93EA-E41274049ED6}"/>
    <dgm:cxn modelId="{7A26F025-7A19-4DD9-A910-E8BB32B46097}" type="presOf" srcId="{B618364E-FE43-4F17-9C56-744CD13FD5CD}" destId="{A8AE55D0-AC69-4D2E-BC3A-5A5DE4B5F539}" srcOrd="0" destOrd="0" presId="urn:microsoft.com/office/officeart/2005/8/layout/hList1"/>
    <dgm:cxn modelId="{8CAC5844-B071-42A6-9078-0B6A3C73291C}" type="presOf" srcId="{C4FF801A-3E0F-4D23-96D8-5AA6FCD800DB}" destId="{D4966FE2-12A8-4F47-B88C-B6B4B34798CE}" srcOrd="0" destOrd="0" presId="urn:microsoft.com/office/officeart/2005/8/layout/hList1"/>
    <dgm:cxn modelId="{9FBBBC6D-69CE-4B06-8252-C4125B216E73}" type="presOf" srcId="{74268D7B-F6B4-4DEF-AEF8-4ACB3DF6EE34}" destId="{3BD3A498-74CB-406C-8A0C-DB73A5844D8C}" srcOrd="0" destOrd="0" presId="urn:microsoft.com/office/officeart/2005/8/layout/hList1"/>
    <dgm:cxn modelId="{F1E47797-76CF-40CD-9DDA-FAD70128C73B}" srcId="{94C3E28C-D028-4141-AE67-3A6FB44E79B4}" destId="{B618364E-FE43-4F17-9C56-744CD13FD5CD}" srcOrd="2" destOrd="0" parTransId="{4A4DAB33-9B37-4A8F-9BD0-FC191B77ACB0}" sibTransId="{598C4864-0726-493A-B113-1237E95B5545}"/>
    <dgm:cxn modelId="{C1DD05B1-9A04-453D-AEE7-04458A521162}" srcId="{94C3E28C-D028-4141-AE67-3A6FB44E79B4}" destId="{1A155A65-FCF0-4F89-933D-F85F1A66AABB}" srcOrd="1" destOrd="0" parTransId="{B8C2A8F5-D520-4EFB-83E8-5E95DD51B20D}" sibTransId="{8CF3E818-BB6E-49B2-A60D-EABE56330724}"/>
    <dgm:cxn modelId="{44D017CF-9ACE-4D0B-8BB9-FA5B7646E263}" type="presOf" srcId="{1A155A65-FCF0-4F89-933D-F85F1A66AABB}" destId="{4A582154-268D-4648-B9B5-2526FBC69035}" srcOrd="0" destOrd="0" presId="urn:microsoft.com/office/officeart/2005/8/layout/hList1"/>
    <dgm:cxn modelId="{8926EBFD-FEBE-4059-8508-40119537EF13}" type="presOf" srcId="{94C3E28C-D028-4141-AE67-3A6FB44E79B4}" destId="{F713155D-172E-4905-9516-5D1585F9923F}" srcOrd="0" destOrd="0" presId="urn:microsoft.com/office/officeart/2005/8/layout/hList1"/>
    <dgm:cxn modelId="{9E1E264F-9BEC-46BC-8C29-0F3CF5FCCE78}" type="presParOf" srcId="{F713155D-172E-4905-9516-5D1585F9923F}" destId="{F07B7017-13F7-4B2A-AF4A-B221EE811C27}" srcOrd="0" destOrd="0" presId="urn:microsoft.com/office/officeart/2005/8/layout/hList1"/>
    <dgm:cxn modelId="{A865BEC1-F2DF-4847-9575-5AC73337662D}" type="presParOf" srcId="{F07B7017-13F7-4B2A-AF4A-B221EE811C27}" destId="{3BD3A498-74CB-406C-8A0C-DB73A5844D8C}" srcOrd="0" destOrd="0" presId="urn:microsoft.com/office/officeart/2005/8/layout/hList1"/>
    <dgm:cxn modelId="{254C281D-76B5-4299-BF82-F3800392159E}" type="presParOf" srcId="{F07B7017-13F7-4B2A-AF4A-B221EE811C27}" destId="{0E2B4E97-7A89-4E57-B71A-8FA962566CB2}" srcOrd="1" destOrd="0" presId="urn:microsoft.com/office/officeart/2005/8/layout/hList1"/>
    <dgm:cxn modelId="{974A58B7-FEC4-4D77-8B16-6F29CAEC73C9}" type="presParOf" srcId="{F713155D-172E-4905-9516-5D1585F9923F}" destId="{E4ACFC76-41B6-4E08-BAFC-9085F3E27E86}" srcOrd="1" destOrd="0" presId="urn:microsoft.com/office/officeart/2005/8/layout/hList1"/>
    <dgm:cxn modelId="{7DEE7933-5331-4099-AC6E-6DB7FC49BC60}" type="presParOf" srcId="{F713155D-172E-4905-9516-5D1585F9923F}" destId="{374FE2A3-C6BB-4C54-B2FA-94EB1E6D7FC3}" srcOrd="2" destOrd="0" presId="urn:microsoft.com/office/officeart/2005/8/layout/hList1"/>
    <dgm:cxn modelId="{A0A52E51-07A3-4D9A-AAC6-F5F3AD26CD73}" type="presParOf" srcId="{374FE2A3-C6BB-4C54-B2FA-94EB1E6D7FC3}" destId="{4A582154-268D-4648-B9B5-2526FBC69035}" srcOrd="0" destOrd="0" presId="urn:microsoft.com/office/officeart/2005/8/layout/hList1"/>
    <dgm:cxn modelId="{C103DD32-A9DC-44B8-BF36-F9F89325C25F}" type="presParOf" srcId="{374FE2A3-C6BB-4C54-B2FA-94EB1E6D7FC3}" destId="{D2A0AED3-B5B3-42D2-824A-2D600D09D680}" srcOrd="1" destOrd="0" presId="urn:microsoft.com/office/officeart/2005/8/layout/hList1"/>
    <dgm:cxn modelId="{B076E86E-9548-44D4-9564-BD82F3AEC847}" type="presParOf" srcId="{F713155D-172E-4905-9516-5D1585F9923F}" destId="{6471B596-1146-44C2-9B3B-D35249A17478}" srcOrd="3" destOrd="0" presId="urn:microsoft.com/office/officeart/2005/8/layout/hList1"/>
    <dgm:cxn modelId="{23005D41-2520-49FA-9D71-57C1FE3A8966}" type="presParOf" srcId="{F713155D-172E-4905-9516-5D1585F9923F}" destId="{19A91303-6A8D-47FD-927F-5FB24081ADF4}" srcOrd="4" destOrd="0" presId="urn:microsoft.com/office/officeart/2005/8/layout/hList1"/>
    <dgm:cxn modelId="{4B62AAF0-29E5-4509-84F4-B5B672265BA1}" type="presParOf" srcId="{19A91303-6A8D-47FD-927F-5FB24081ADF4}" destId="{A8AE55D0-AC69-4D2E-BC3A-5A5DE4B5F539}" srcOrd="0" destOrd="0" presId="urn:microsoft.com/office/officeart/2005/8/layout/hList1"/>
    <dgm:cxn modelId="{646290C0-DF62-46C4-A02B-91EC48369246}" type="presParOf" srcId="{19A91303-6A8D-47FD-927F-5FB24081ADF4}" destId="{61ADDF9F-022C-408E-B550-E5564A85A381}" srcOrd="1" destOrd="0" presId="urn:microsoft.com/office/officeart/2005/8/layout/hList1"/>
    <dgm:cxn modelId="{0E4A94C2-D7FC-4280-A355-B07DFEFBF615}" type="presParOf" srcId="{F713155D-172E-4905-9516-5D1585F9923F}" destId="{D0DC9433-7AFC-4A4C-A380-2E4EAB66B203}" srcOrd="5" destOrd="0" presId="urn:microsoft.com/office/officeart/2005/8/layout/hList1"/>
    <dgm:cxn modelId="{4DAF3A81-08E9-4327-B8E0-477C40A46B84}" type="presParOf" srcId="{F713155D-172E-4905-9516-5D1585F9923F}" destId="{457B179A-ADC7-4F48-A027-70306A73B5B9}" srcOrd="6" destOrd="0" presId="urn:microsoft.com/office/officeart/2005/8/layout/hList1"/>
    <dgm:cxn modelId="{49197469-F060-4EDE-AAF6-70CB1FD0D676}" type="presParOf" srcId="{457B179A-ADC7-4F48-A027-70306A73B5B9}" destId="{D4966FE2-12A8-4F47-B88C-B6B4B34798CE}" srcOrd="0" destOrd="0" presId="urn:microsoft.com/office/officeart/2005/8/layout/hList1"/>
    <dgm:cxn modelId="{E45C863B-E5F3-4014-90EE-550ADD5C4B88}" type="presParOf" srcId="{457B179A-ADC7-4F48-A027-70306A73B5B9}" destId="{03A4670A-69B1-441F-921C-69482286D86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BABFF83-AA75-427C-8AA1-99DCA6EE3CC1}" type="doc">
      <dgm:prSet loTypeId="urn:microsoft.com/office/officeart/2008/layout/VerticalAccent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52BAEB3-910E-4C4D-823A-91998844B608}">
      <dgm:prSet phldrT="[Text]"/>
      <dgm:spPr/>
      <dgm:t>
        <a:bodyPr/>
        <a:lstStyle/>
        <a:p>
          <a:r>
            <a:rPr lang="en-US" dirty="0"/>
            <a:t>Properties</a:t>
          </a:r>
        </a:p>
      </dgm:t>
    </dgm:pt>
    <dgm:pt modelId="{1DCB3342-F4A5-4B27-90A7-3187ECEB83F2}" type="parTrans" cxnId="{28B1A472-36BA-4B05-BAF5-ABEF40C18121}">
      <dgm:prSet/>
      <dgm:spPr/>
      <dgm:t>
        <a:bodyPr/>
        <a:lstStyle/>
        <a:p>
          <a:endParaRPr lang="en-US"/>
        </a:p>
      </dgm:t>
    </dgm:pt>
    <dgm:pt modelId="{8F3D27CC-2DD4-42CD-AE19-3162040A5636}" type="sibTrans" cxnId="{28B1A472-36BA-4B05-BAF5-ABEF40C18121}">
      <dgm:prSet/>
      <dgm:spPr/>
      <dgm:t>
        <a:bodyPr/>
        <a:lstStyle/>
        <a:p>
          <a:endParaRPr lang="en-US"/>
        </a:p>
      </dgm:t>
    </dgm:pt>
    <dgm:pt modelId="{56592450-E422-421B-BA4A-373049CFA0D8}">
      <dgm:prSet phldrT="[Text]"/>
      <dgm:spPr/>
      <dgm:t>
        <a:bodyPr/>
        <a:lstStyle/>
        <a:p>
          <a:r>
            <a:rPr lang="en-US" dirty="0"/>
            <a:t>Methods</a:t>
          </a:r>
        </a:p>
      </dgm:t>
    </dgm:pt>
    <dgm:pt modelId="{39A527FB-9624-4080-9973-26A92E411547}" type="parTrans" cxnId="{CBD27A04-8EC0-4116-8D1D-7BA7FD093825}">
      <dgm:prSet/>
      <dgm:spPr/>
      <dgm:t>
        <a:bodyPr/>
        <a:lstStyle/>
        <a:p>
          <a:endParaRPr lang="en-US"/>
        </a:p>
      </dgm:t>
    </dgm:pt>
    <dgm:pt modelId="{8AC161BC-8E0B-4253-A3B3-13AEAF4115E8}" type="sibTrans" cxnId="{CBD27A04-8EC0-4116-8D1D-7BA7FD093825}">
      <dgm:prSet/>
      <dgm:spPr/>
      <dgm:t>
        <a:bodyPr/>
        <a:lstStyle/>
        <a:p>
          <a:endParaRPr lang="en-US"/>
        </a:p>
      </dgm:t>
    </dgm:pt>
    <dgm:pt modelId="{770CCFE2-4F98-4383-8458-D864D1C9D6B7}">
      <dgm:prSet phldrT="[Text]"/>
      <dgm:spPr/>
      <dgm:t>
        <a:bodyPr/>
        <a:lstStyle/>
        <a:p>
          <a:r>
            <a:rPr lang="en-US" dirty="0"/>
            <a:t>Constructors</a:t>
          </a:r>
        </a:p>
      </dgm:t>
    </dgm:pt>
    <dgm:pt modelId="{08CF1C09-AF48-4876-91AB-953F2C252C26}" type="parTrans" cxnId="{07D1F4E0-06A7-4077-A09B-F5480C5836A4}">
      <dgm:prSet/>
      <dgm:spPr/>
      <dgm:t>
        <a:bodyPr/>
        <a:lstStyle/>
        <a:p>
          <a:endParaRPr lang="en-US"/>
        </a:p>
      </dgm:t>
    </dgm:pt>
    <dgm:pt modelId="{333AC21B-8647-4173-9CCD-07791327515C}" type="sibTrans" cxnId="{07D1F4E0-06A7-4077-A09B-F5480C5836A4}">
      <dgm:prSet/>
      <dgm:spPr/>
      <dgm:t>
        <a:bodyPr/>
        <a:lstStyle/>
        <a:p>
          <a:endParaRPr lang="en-US"/>
        </a:p>
      </dgm:t>
    </dgm:pt>
    <dgm:pt modelId="{03604013-1C83-43D0-9F4D-A427CE4F3E2A}" type="pres">
      <dgm:prSet presAssocID="{3BABFF83-AA75-427C-8AA1-99DCA6EE3CC1}" presName="Name0" presStyleCnt="0">
        <dgm:presLayoutVars>
          <dgm:chMax/>
          <dgm:chPref/>
          <dgm:dir/>
        </dgm:presLayoutVars>
      </dgm:prSet>
      <dgm:spPr/>
    </dgm:pt>
    <dgm:pt modelId="{8C60A3C4-0586-454F-9353-F6553FBE53A9}" type="pres">
      <dgm:prSet presAssocID="{E52BAEB3-910E-4C4D-823A-91998844B608}" presName="parenttextcomposite" presStyleCnt="0"/>
      <dgm:spPr/>
    </dgm:pt>
    <dgm:pt modelId="{4974D77D-E43C-4F25-AE68-CBE489225157}" type="pres">
      <dgm:prSet presAssocID="{E52BAEB3-910E-4C4D-823A-91998844B608}" presName="parenttext" presStyleLbl="revTx" presStyleIdx="0" presStyleCnt="3">
        <dgm:presLayoutVars>
          <dgm:chMax/>
          <dgm:chPref val="2"/>
          <dgm:bulletEnabled val="1"/>
        </dgm:presLayoutVars>
      </dgm:prSet>
      <dgm:spPr/>
    </dgm:pt>
    <dgm:pt modelId="{F7BDB0E1-3E4D-4741-A9CC-C79D421BFA2D}" type="pres">
      <dgm:prSet presAssocID="{E52BAEB3-910E-4C4D-823A-91998844B608}" presName="parallelogramComposite" presStyleCnt="0"/>
      <dgm:spPr/>
    </dgm:pt>
    <dgm:pt modelId="{DC0A3AB0-E3BC-4B44-9F28-C8E38918A43A}" type="pres">
      <dgm:prSet presAssocID="{E52BAEB3-910E-4C4D-823A-91998844B608}" presName="parallelogram1" presStyleLbl="alignNode1" presStyleIdx="0" presStyleCnt="21"/>
      <dgm:spPr/>
    </dgm:pt>
    <dgm:pt modelId="{C0E59D19-00BC-4A51-A623-86E833D80990}" type="pres">
      <dgm:prSet presAssocID="{E52BAEB3-910E-4C4D-823A-91998844B608}" presName="parallelogram2" presStyleLbl="alignNode1" presStyleIdx="1" presStyleCnt="21"/>
      <dgm:spPr/>
    </dgm:pt>
    <dgm:pt modelId="{1D006298-0EF3-4F1D-B47C-9453518274E2}" type="pres">
      <dgm:prSet presAssocID="{E52BAEB3-910E-4C4D-823A-91998844B608}" presName="parallelogram3" presStyleLbl="alignNode1" presStyleIdx="2" presStyleCnt="21"/>
      <dgm:spPr/>
    </dgm:pt>
    <dgm:pt modelId="{30AA9304-5BB6-4151-BC2F-1CDC2591801C}" type="pres">
      <dgm:prSet presAssocID="{E52BAEB3-910E-4C4D-823A-91998844B608}" presName="parallelogram4" presStyleLbl="alignNode1" presStyleIdx="3" presStyleCnt="21"/>
      <dgm:spPr/>
    </dgm:pt>
    <dgm:pt modelId="{E56F16F9-CB6D-4CAF-AC0C-46A93C0C7356}" type="pres">
      <dgm:prSet presAssocID="{E52BAEB3-910E-4C4D-823A-91998844B608}" presName="parallelogram5" presStyleLbl="alignNode1" presStyleIdx="4" presStyleCnt="21"/>
      <dgm:spPr/>
    </dgm:pt>
    <dgm:pt modelId="{63884874-2405-46D9-B1F5-640F0490A17C}" type="pres">
      <dgm:prSet presAssocID="{E52BAEB3-910E-4C4D-823A-91998844B608}" presName="parallelogram6" presStyleLbl="alignNode1" presStyleIdx="5" presStyleCnt="21"/>
      <dgm:spPr/>
    </dgm:pt>
    <dgm:pt modelId="{940458A3-280E-42BC-B0EB-EFC38DE5E96A}" type="pres">
      <dgm:prSet presAssocID="{E52BAEB3-910E-4C4D-823A-91998844B608}" presName="parallelogram7" presStyleLbl="alignNode1" presStyleIdx="6" presStyleCnt="21"/>
      <dgm:spPr/>
    </dgm:pt>
    <dgm:pt modelId="{56AC7982-EE34-4610-937D-04E324975D98}" type="pres">
      <dgm:prSet presAssocID="{8F3D27CC-2DD4-42CD-AE19-3162040A5636}" presName="sibTrans" presStyleCnt="0"/>
      <dgm:spPr/>
    </dgm:pt>
    <dgm:pt modelId="{E846782E-6E75-4C99-83F4-ED480C8CBA51}" type="pres">
      <dgm:prSet presAssocID="{56592450-E422-421B-BA4A-373049CFA0D8}" presName="parenttextcomposite" presStyleCnt="0"/>
      <dgm:spPr/>
    </dgm:pt>
    <dgm:pt modelId="{3D06F584-D50A-487E-8C03-78B024F6FAC3}" type="pres">
      <dgm:prSet presAssocID="{56592450-E422-421B-BA4A-373049CFA0D8}" presName="parenttext" presStyleLbl="revTx" presStyleIdx="1" presStyleCnt="3">
        <dgm:presLayoutVars>
          <dgm:chMax/>
          <dgm:chPref val="2"/>
          <dgm:bulletEnabled val="1"/>
        </dgm:presLayoutVars>
      </dgm:prSet>
      <dgm:spPr/>
    </dgm:pt>
    <dgm:pt modelId="{0A8EEDB7-D02E-4CB5-AC4C-EAC6E2134D88}" type="pres">
      <dgm:prSet presAssocID="{56592450-E422-421B-BA4A-373049CFA0D8}" presName="parallelogramComposite" presStyleCnt="0"/>
      <dgm:spPr/>
    </dgm:pt>
    <dgm:pt modelId="{9C793BFB-8C50-49FA-AA2B-4AB38574AE82}" type="pres">
      <dgm:prSet presAssocID="{56592450-E422-421B-BA4A-373049CFA0D8}" presName="parallelogram1" presStyleLbl="alignNode1" presStyleIdx="7" presStyleCnt="21"/>
      <dgm:spPr/>
    </dgm:pt>
    <dgm:pt modelId="{CE17C29A-43EA-4EB0-9FFD-94765F4C99AF}" type="pres">
      <dgm:prSet presAssocID="{56592450-E422-421B-BA4A-373049CFA0D8}" presName="parallelogram2" presStyleLbl="alignNode1" presStyleIdx="8" presStyleCnt="21"/>
      <dgm:spPr/>
    </dgm:pt>
    <dgm:pt modelId="{535D21E9-4476-4F73-9EAF-5E8DFC112DC2}" type="pres">
      <dgm:prSet presAssocID="{56592450-E422-421B-BA4A-373049CFA0D8}" presName="parallelogram3" presStyleLbl="alignNode1" presStyleIdx="9" presStyleCnt="21"/>
      <dgm:spPr/>
    </dgm:pt>
    <dgm:pt modelId="{D1C1AC5B-25C3-4AB2-B7D8-63D5A71C7EB1}" type="pres">
      <dgm:prSet presAssocID="{56592450-E422-421B-BA4A-373049CFA0D8}" presName="parallelogram4" presStyleLbl="alignNode1" presStyleIdx="10" presStyleCnt="21"/>
      <dgm:spPr/>
    </dgm:pt>
    <dgm:pt modelId="{5A0D3D95-CCEF-43A9-BBBC-5EE658852EE1}" type="pres">
      <dgm:prSet presAssocID="{56592450-E422-421B-BA4A-373049CFA0D8}" presName="parallelogram5" presStyleLbl="alignNode1" presStyleIdx="11" presStyleCnt="21"/>
      <dgm:spPr/>
    </dgm:pt>
    <dgm:pt modelId="{0244A021-43A3-4D8E-ADFC-9DEA18A767D8}" type="pres">
      <dgm:prSet presAssocID="{56592450-E422-421B-BA4A-373049CFA0D8}" presName="parallelogram6" presStyleLbl="alignNode1" presStyleIdx="12" presStyleCnt="21"/>
      <dgm:spPr/>
    </dgm:pt>
    <dgm:pt modelId="{1ADBB759-C20C-4EFE-AC6F-AE662904D675}" type="pres">
      <dgm:prSet presAssocID="{56592450-E422-421B-BA4A-373049CFA0D8}" presName="parallelogram7" presStyleLbl="alignNode1" presStyleIdx="13" presStyleCnt="21"/>
      <dgm:spPr/>
    </dgm:pt>
    <dgm:pt modelId="{8775F55A-40FC-40CB-A160-43647371879B}" type="pres">
      <dgm:prSet presAssocID="{8AC161BC-8E0B-4253-A3B3-13AEAF4115E8}" presName="sibTrans" presStyleCnt="0"/>
      <dgm:spPr/>
    </dgm:pt>
    <dgm:pt modelId="{86F2F5E4-323C-4C15-B077-0EA646C1E8C1}" type="pres">
      <dgm:prSet presAssocID="{770CCFE2-4F98-4383-8458-D864D1C9D6B7}" presName="parenttextcomposite" presStyleCnt="0"/>
      <dgm:spPr/>
    </dgm:pt>
    <dgm:pt modelId="{475A35F8-12A3-42B2-A75D-6EA35B0EC9F3}" type="pres">
      <dgm:prSet presAssocID="{770CCFE2-4F98-4383-8458-D864D1C9D6B7}" presName="parenttext" presStyleLbl="revTx" presStyleIdx="2" presStyleCnt="3">
        <dgm:presLayoutVars>
          <dgm:chMax/>
          <dgm:chPref val="2"/>
          <dgm:bulletEnabled val="1"/>
        </dgm:presLayoutVars>
      </dgm:prSet>
      <dgm:spPr/>
    </dgm:pt>
    <dgm:pt modelId="{079390E1-DE61-4E11-ACDB-3A45FF8E62AE}" type="pres">
      <dgm:prSet presAssocID="{770CCFE2-4F98-4383-8458-D864D1C9D6B7}" presName="parallelogramComposite" presStyleCnt="0"/>
      <dgm:spPr/>
    </dgm:pt>
    <dgm:pt modelId="{A7DD0ABC-C584-495C-A311-CFFEBC5DCB85}" type="pres">
      <dgm:prSet presAssocID="{770CCFE2-4F98-4383-8458-D864D1C9D6B7}" presName="parallelogram1" presStyleLbl="alignNode1" presStyleIdx="14" presStyleCnt="21"/>
      <dgm:spPr/>
    </dgm:pt>
    <dgm:pt modelId="{4C70FB56-47B5-4972-89E2-87EDCF14A853}" type="pres">
      <dgm:prSet presAssocID="{770CCFE2-4F98-4383-8458-D864D1C9D6B7}" presName="parallelogram2" presStyleLbl="alignNode1" presStyleIdx="15" presStyleCnt="21"/>
      <dgm:spPr/>
    </dgm:pt>
    <dgm:pt modelId="{AAE4934D-2793-40D4-81C1-12545BBE77C5}" type="pres">
      <dgm:prSet presAssocID="{770CCFE2-4F98-4383-8458-D864D1C9D6B7}" presName="parallelogram3" presStyleLbl="alignNode1" presStyleIdx="16" presStyleCnt="21"/>
      <dgm:spPr/>
    </dgm:pt>
    <dgm:pt modelId="{C3DF485B-564E-482C-9B04-608D29A25187}" type="pres">
      <dgm:prSet presAssocID="{770CCFE2-4F98-4383-8458-D864D1C9D6B7}" presName="parallelogram4" presStyleLbl="alignNode1" presStyleIdx="17" presStyleCnt="21"/>
      <dgm:spPr/>
    </dgm:pt>
    <dgm:pt modelId="{3E43218C-83B0-4343-9175-80398E69A19F}" type="pres">
      <dgm:prSet presAssocID="{770CCFE2-4F98-4383-8458-D864D1C9D6B7}" presName="parallelogram5" presStyleLbl="alignNode1" presStyleIdx="18" presStyleCnt="21"/>
      <dgm:spPr/>
    </dgm:pt>
    <dgm:pt modelId="{62DA3CB2-1A18-4A49-A25E-73EC91D05065}" type="pres">
      <dgm:prSet presAssocID="{770CCFE2-4F98-4383-8458-D864D1C9D6B7}" presName="parallelogram6" presStyleLbl="alignNode1" presStyleIdx="19" presStyleCnt="21"/>
      <dgm:spPr/>
    </dgm:pt>
    <dgm:pt modelId="{C728534B-3AF5-4292-8B4E-B06EDC0BD7B5}" type="pres">
      <dgm:prSet presAssocID="{770CCFE2-4F98-4383-8458-D864D1C9D6B7}" presName="parallelogram7" presStyleLbl="alignNode1" presStyleIdx="20" presStyleCnt="21"/>
      <dgm:spPr/>
    </dgm:pt>
  </dgm:ptLst>
  <dgm:cxnLst>
    <dgm:cxn modelId="{CBD27A04-8EC0-4116-8D1D-7BA7FD093825}" srcId="{3BABFF83-AA75-427C-8AA1-99DCA6EE3CC1}" destId="{56592450-E422-421B-BA4A-373049CFA0D8}" srcOrd="1" destOrd="0" parTransId="{39A527FB-9624-4080-9973-26A92E411547}" sibTransId="{8AC161BC-8E0B-4253-A3B3-13AEAF4115E8}"/>
    <dgm:cxn modelId="{701B5A05-72E6-4C12-A9F7-5F97DE666642}" type="presOf" srcId="{56592450-E422-421B-BA4A-373049CFA0D8}" destId="{3D06F584-D50A-487E-8C03-78B024F6FAC3}" srcOrd="0" destOrd="0" presId="urn:microsoft.com/office/officeart/2008/layout/VerticalAccentList"/>
    <dgm:cxn modelId="{283D5650-8D7D-460E-BE57-D96F3C2E53D2}" type="presOf" srcId="{E52BAEB3-910E-4C4D-823A-91998844B608}" destId="{4974D77D-E43C-4F25-AE68-CBE489225157}" srcOrd="0" destOrd="0" presId="urn:microsoft.com/office/officeart/2008/layout/VerticalAccentList"/>
    <dgm:cxn modelId="{F803F950-5455-4F1C-A3D6-E81295639F26}" type="presOf" srcId="{770CCFE2-4F98-4383-8458-D864D1C9D6B7}" destId="{475A35F8-12A3-42B2-A75D-6EA35B0EC9F3}" srcOrd="0" destOrd="0" presId="urn:microsoft.com/office/officeart/2008/layout/VerticalAccentList"/>
    <dgm:cxn modelId="{28B1A472-36BA-4B05-BAF5-ABEF40C18121}" srcId="{3BABFF83-AA75-427C-8AA1-99DCA6EE3CC1}" destId="{E52BAEB3-910E-4C4D-823A-91998844B608}" srcOrd="0" destOrd="0" parTransId="{1DCB3342-F4A5-4B27-90A7-3187ECEB83F2}" sibTransId="{8F3D27CC-2DD4-42CD-AE19-3162040A5636}"/>
    <dgm:cxn modelId="{9DAD05CC-C06B-4AFB-9B77-106BBF09DAC0}" type="presOf" srcId="{3BABFF83-AA75-427C-8AA1-99DCA6EE3CC1}" destId="{03604013-1C83-43D0-9F4D-A427CE4F3E2A}" srcOrd="0" destOrd="0" presId="urn:microsoft.com/office/officeart/2008/layout/VerticalAccentList"/>
    <dgm:cxn modelId="{07D1F4E0-06A7-4077-A09B-F5480C5836A4}" srcId="{3BABFF83-AA75-427C-8AA1-99DCA6EE3CC1}" destId="{770CCFE2-4F98-4383-8458-D864D1C9D6B7}" srcOrd="2" destOrd="0" parTransId="{08CF1C09-AF48-4876-91AB-953F2C252C26}" sibTransId="{333AC21B-8647-4173-9CCD-07791327515C}"/>
    <dgm:cxn modelId="{EE1BC6EF-F6E3-4285-B04D-8066915C0243}" type="presParOf" srcId="{03604013-1C83-43D0-9F4D-A427CE4F3E2A}" destId="{8C60A3C4-0586-454F-9353-F6553FBE53A9}" srcOrd="0" destOrd="0" presId="urn:microsoft.com/office/officeart/2008/layout/VerticalAccentList"/>
    <dgm:cxn modelId="{A183A8E3-E9B6-46CD-AECB-BCD629E00DB2}" type="presParOf" srcId="{8C60A3C4-0586-454F-9353-F6553FBE53A9}" destId="{4974D77D-E43C-4F25-AE68-CBE489225157}" srcOrd="0" destOrd="0" presId="urn:microsoft.com/office/officeart/2008/layout/VerticalAccentList"/>
    <dgm:cxn modelId="{7E7786B7-7EE0-419D-91EF-F86BE3044A6B}" type="presParOf" srcId="{03604013-1C83-43D0-9F4D-A427CE4F3E2A}" destId="{F7BDB0E1-3E4D-4741-A9CC-C79D421BFA2D}" srcOrd="1" destOrd="0" presId="urn:microsoft.com/office/officeart/2008/layout/VerticalAccentList"/>
    <dgm:cxn modelId="{46CCD02C-72AF-4125-A0D6-3B5922C88D02}" type="presParOf" srcId="{F7BDB0E1-3E4D-4741-A9CC-C79D421BFA2D}" destId="{DC0A3AB0-E3BC-4B44-9F28-C8E38918A43A}" srcOrd="0" destOrd="0" presId="urn:microsoft.com/office/officeart/2008/layout/VerticalAccentList"/>
    <dgm:cxn modelId="{B8A17A4F-648F-48B6-BB77-DB7D9065E410}" type="presParOf" srcId="{F7BDB0E1-3E4D-4741-A9CC-C79D421BFA2D}" destId="{C0E59D19-00BC-4A51-A623-86E833D80990}" srcOrd="1" destOrd="0" presId="urn:microsoft.com/office/officeart/2008/layout/VerticalAccentList"/>
    <dgm:cxn modelId="{7C647544-D39D-40AF-B45E-900A2798389F}" type="presParOf" srcId="{F7BDB0E1-3E4D-4741-A9CC-C79D421BFA2D}" destId="{1D006298-0EF3-4F1D-B47C-9453518274E2}" srcOrd="2" destOrd="0" presId="urn:microsoft.com/office/officeart/2008/layout/VerticalAccentList"/>
    <dgm:cxn modelId="{1BB79BD9-212E-4F20-BFAD-027FA0C0CA33}" type="presParOf" srcId="{F7BDB0E1-3E4D-4741-A9CC-C79D421BFA2D}" destId="{30AA9304-5BB6-4151-BC2F-1CDC2591801C}" srcOrd="3" destOrd="0" presId="urn:microsoft.com/office/officeart/2008/layout/VerticalAccentList"/>
    <dgm:cxn modelId="{6915F188-1DCC-4AF9-8B87-0E0D9D90BC08}" type="presParOf" srcId="{F7BDB0E1-3E4D-4741-A9CC-C79D421BFA2D}" destId="{E56F16F9-CB6D-4CAF-AC0C-46A93C0C7356}" srcOrd="4" destOrd="0" presId="urn:microsoft.com/office/officeart/2008/layout/VerticalAccentList"/>
    <dgm:cxn modelId="{184C11F3-EC06-4B58-8584-C646362BD8A4}" type="presParOf" srcId="{F7BDB0E1-3E4D-4741-A9CC-C79D421BFA2D}" destId="{63884874-2405-46D9-B1F5-640F0490A17C}" srcOrd="5" destOrd="0" presId="urn:microsoft.com/office/officeart/2008/layout/VerticalAccentList"/>
    <dgm:cxn modelId="{D8657259-39CE-4D11-A1F7-B52C8BC08173}" type="presParOf" srcId="{F7BDB0E1-3E4D-4741-A9CC-C79D421BFA2D}" destId="{940458A3-280E-42BC-B0EB-EFC38DE5E96A}" srcOrd="6" destOrd="0" presId="urn:microsoft.com/office/officeart/2008/layout/VerticalAccentList"/>
    <dgm:cxn modelId="{494AC5D2-C804-4610-B1A6-AEADA9D7E0FC}" type="presParOf" srcId="{03604013-1C83-43D0-9F4D-A427CE4F3E2A}" destId="{56AC7982-EE34-4610-937D-04E324975D98}" srcOrd="2" destOrd="0" presId="urn:microsoft.com/office/officeart/2008/layout/VerticalAccentList"/>
    <dgm:cxn modelId="{343ED3E8-C71E-4B26-AFD1-A013283696FE}" type="presParOf" srcId="{03604013-1C83-43D0-9F4D-A427CE4F3E2A}" destId="{E846782E-6E75-4C99-83F4-ED480C8CBA51}" srcOrd="3" destOrd="0" presId="urn:microsoft.com/office/officeart/2008/layout/VerticalAccentList"/>
    <dgm:cxn modelId="{CB343F1C-8271-4408-B84B-0596818515C0}" type="presParOf" srcId="{E846782E-6E75-4C99-83F4-ED480C8CBA51}" destId="{3D06F584-D50A-487E-8C03-78B024F6FAC3}" srcOrd="0" destOrd="0" presId="urn:microsoft.com/office/officeart/2008/layout/VerticalAccentList"/>
    <dgm:cxn modelId="{86C4F98A-4DCC-4331-9AA7-4E392C1F82E4}" type="presParOf" srcId="{03604013-1C83-43D0-9F4D-A427CE4F3E2A}" destId="{0A8EEDB7-D02E-4CB5-AC4C-EAC6E2134D88}" srcOrd="4" destOrd="0" presId="urn:microsoft.com/office/officeart/2008/layout/VerticalAccentList"/>
    <dgm:cxn modelId="{264334F1-C740-4BA8-9E14-82C0E1970784}" type="presParOf" srcId="{0A8EEDB7-D02E-4CB5-AC4C-EAC6E2134D88}" destId="{9C793BFB-8C50-49FA-AA2B-4AB38574AE82}" srcOrd="0" destOrd="0" presId="urn:microsoft.com/office/officeart/2008/layout/VerticalAccentList"/>
    <dgm:cxn modelId="{27C839C0-CB16-4885-AEB0-292ABF9ABD04}" type="presParOf" srcId="{0A8EEDB7-D02E-4CB5-AC4C-EAC6E2134D88}" destId="{CE17C29A-43EA-4EB0-9FFD-94765F4C99AF}" srcOrd="1" destOrd="0" presId="urn:microsoft.com/office/officeart/2008/layout/VerticalAccentList"/>
    <dgm:cxn modelId="{EFBFF05A-5C7A-4F42-8A64-EA7E4B41A321}" type="presParOf" srcId="{0A8EEDB7-D02E-4CB5-AC4C-EAC6E2134D88}" destId="{535D21E9-4476-4F73-9EAF-5E8DFC112DC2}" srcOrd="2" destOrd="0" presId="urn:microsoft.com/office/officeart/2008/layout/VerticalAccentList"/>
    <dgm:cxn modelId="{375FF361-E340-4ABA-BE71-4BBED985F5E3}" type="presParOf" srcId="{0A8EEDB7-D02E-4CB5-AC4C-EAC6E2134D88}" destId="{D1C1AC5B-25C3-4AB2-B7D8-63D5A71C7EB1}" srcOrd="3" destOrd="0" presId="urn:microsoft.com/office/officeart/2008/layout/VerticalAccentList"/>
    <dgm:cxn modelId="{8D221F2D-CCE6-4838-80AE-448AF5576F66}" type="presParOf" srcId="{0A8EEDB7-D02E-4CB5-AC4C-EAC6E2134D88}" destId="{5A0D3D95-CCEF-43A9-BBBC-5EE658852EE1}" srcOrd="4" destOrd="0" presId="urn:microsoft.com/office/officeart/2008/layout/VerticalAccentList"/>
    <dgm:cxn modelId="{0A6BBE48-2B5E-4AAD-AAC3-E1ABC5F4432C}" type="presParOf" srcId="{0A8EEDB7-D02E-4CB5-AC4C-EAC6E2134D88}" destId="{0244A021-43A3-4D8E-ADFC-9DEA18A767D8}" srcOrd="5" destOrd="0" presId="urn:microsoft.com/office/officeart/2008/layout/VerticalAccentList"/>
    <dgm:cxn modelId="{31E644C5-6A9B-40D3-A4BC-5966081D5388}" type="presParOf" srcId="{0A8EEDB7-D02E-4CB5-AC4C-EAC6E2134D88}" destId="{1ADBB759-C20C-4EFE-AC6F-AE662904D675}" srcOrd="6" destOrd="0" presId="urn:microsoft.com/office/officeart/2008/layout/VerticalAccentList"/>
    <dgm:cxn modelId="{75E0C818-049C-4A8A-B4F0-EB026455FAA5}" type="presParOf" srcId="{03604013-1C83-43D0-9F4D-A427CE4F3E2A}" destId="{8775F55A-40FC-40CB-A160-43647371879B}" srcOrd="5" destOrd="0" presId="urn:microsoft.com/office/officeart/2008/layout/VerticalAccentList"/>
    <dgm:cxn modelId="{E7814D69-B0B7-479D-9E05-2065EC15B731}" type="presParOf" srcId="{03604013-1C83-43D0-9F4D-A427CE4F3E2A}" destId="{86F2F5E4-323C-4C15-B077-0EA646C1E8C1}" srcOrd="6" destOrd="0" presId="urn:microsoft.com/office/officeart/2008/layout/VerticalAccentList"/>
    <dgm:cxn modelId="{8EFA87B4-DFDF-4918-9333-0EA76AF15D0A}" type="presParOf" srcId="{86F2F5E4-323C-4C15-B077-0EA646C1E8C1}" destId="{475A35F8-12A3-42B2-A75D-6EA35B0EC9F3}" srcOrd="0" destOrd="0" presId="urn:microsoft.com/office/officeart/2008/layout/VerticalAccentList"/>
    <dgm:cxn modelId="{285A7112-799E-491A-AFA8-812CF7D47D1B}" type="presParOf" srcId="{03604013-1C83-43D0-9F4D-A427CE4F3E2A}" destId="{079390E1-DE61-4E11-ACDB-3A45FF8E62AE}" srcOrd="7" destOrd="0" presId="urn:microsoft.com/office/officeart/2008/layout/VerticalAccentList"/>
    <dgm:cxn modelId="{6D65D726-3844-4912-BDA5-BB87965CF29D}" type="presParOf" srcId="{079390E1-DE61-4E11-ACDB-3A45FF8E62AE}" destId="{A7DD0ABC-C584-495C-A311-CFFEBC5DCB85}" srcOrd="0" destOrd="0" presId="urn:microsoft.com/office/officeart/2008/layout/VerticalAccentList"/>
    <dgm:cxn modelId="{4CFA6979-146A-4131-B45B-94056790FC92}" type="presParOf" srcId="{079390E1-DE61-4E11-ACDB-3A45FF8E62AE}" destId="{4C70FB56-47B5-4972-89E2-87EDCF14A853}" srcOrd="1" destOrd="0" presId="urn:microsoft.com/office/officeart/2008/layout/VerticalAccentList"/>
    <dgm:cxn modelId="{C5EA0ACF-0588-461A-AE02-8A3DB0F06791}" type="presParOf" srcId="{079390E1-DE61-4E11-ACDB-3A45FF8E62AE}" destId="{AAE4934D-2793-40D4-81C1-12545BBE77C5}" srcOrd="2" destOrd="0" presId="urn:microsoft.com/office/officeart/2008/layout/VerticalAccentList"/>
    <dgm:cxn modelId="{FFCF07BB-10D4-4B4B-8AFC-F0953E0FA478}" type="presParOf" srcId="{079390E1-DE61-4E11-ACDB-3A45FF8E62AE}" destId="{C3DF485B-564E-482C-9B04-608D29A25187}" srcOrd="3" destOrd="0" presId="urn:microsoft.com/office/officeart/2008/layout/VerticalAccentList"/>
    <dgm:cxn modelId="{49F6EFF5-DFE8-4FBB-8532-7EA18B6C5407}" type="presParOf" srcId="{079390E1-DE61-4E11-ACDB-3A45FF8E62AE}" destId="{3E43218C-83B0-4343-9175-80398E69A19F}" srcOrd="4" destOrd="0" presId="urn:microsoft.com/office/officeart/2008/layout/VerticalAccentList"/>
    <dgm:cxn modelId="{7DE6ED12-97E8-4427-8017-964641C8DEB7}" type="presParOf" srcId="{079390E1-DE61-4E11-ACDB-3A45FF8E62AE}" destId="{62DA3CB2-1A18-4A49-A25E-73EC91D05065}" srcOrd="5" destOrd="0" presId="urn:microsoft.com/office/officeart/2008/layout/VerticalAccentList"/>
    <dgm:cxn modelId="{EE54892A-350B-4729-A261-CCF6BB7B5604}" type="presParOf" srcId="{079390E1-DE61-4E11-ACDB-3A45FF8E62AE}" destId="{C728534B-3AF5-4292-8B4E-B06EDC0BD7B5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D058419-E8D3-4858-9511-DAEDCF2C6459}" type="doc">
      <dgm:prSet loTypeId="urn:microsoft.com/office/officeart/2011/layout/CircleProcess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588CE49-DF1E-45D6-93F9-C35B50342880}">
      <dgm:prSet phldrT="[Text]"/>
      <dgm:spPr/>
      <dgm:t>
        <a:bodyPr/>
        <a:lstStyle/>
        <a:p>
          <a:r>
            <a:rPr lang="en-US" b="0" i="0" dirty="0"/>
            <a:t>V1.0</a:t>
          </a:r>
          <a:endParaRPr lang="en-US" dirty="0"/>
        </a:p>
      </dgm:t>
    </dgm:pt>
    <dgm:pt modelId="{676AFF7C-B87A-44AB-9D3D-1126B0D453A0}" type="parTrans" cxnId="{2EFD4332-ECFF-4397-9F2D-10F515E0E147}">
      <dgm:prSet/>
      <dgm:spPr/>
      <dgm:t>
        <a:bodyPr/>
        <a:lstStyle/>
        <a:p>
          <a:endParaRPr lang="en-US"/>
        </a:p>
      </dgm:t>
    </dgm:pt>
    <dgm:pt modelId="{9BBE6F98-8AE9-4187-8D29-DFE2FE6A0CA3}" type="sibTrans" cxnId="{2EFD4332-ECFF-4397-9F2D-10F515E0E147}">
      <dgm:prSet/>
      <dgm:spPr/>
      <dgm:t>
        <a:bodyPr/>
        <a:lstStyle/>
        <a:p>
          <a:endParaRPr lang="en-US"/>
        </a:p>
      </dgm:t>
    </dgm:pt>
    <dgm:pt modelId="{49F61088-1BBD-42AE-A3D0-72FCA2C028D7}">
      <dgm:prSet phldrT="[Text]"/>
      <dgm:spPr/>
      <dgm:t>
        <a:bodyPr/>
        <a:lstStyle/>
        <a:p>
          <a:r>
            <a:rPr lang="en-US" b="0" i="0" dirty="0"/>
            <a:t>V1.3 ECMAScript 1 &amp; 2</a:t>
          </a:r>
          <a:endParaRPr lang="en-US" dirty="0"/>
        </a:p>
      </dgm:t>
    </dgm:pt>
    <dgm:pt modelId="{435248F1-8BB6-4289-B57B-0D8600BE999A}" type="parTrans" cxnId="{A37EE435-6F8D-4E45-ACA7-FA040FA32F31}">
      <dgm:prSet/>
      <dgm:spPr/>
      <dgm:t>
        <a:bodyPr/>
        <a:lstStyle/>
        <a:p>
          <a:endParaRPr lang="en-US"/>
        </a:p>
      </dgm:t>
    </dgm:pt>
    <dgm:pt modelId="{87592C37-2C15-4FAA-A7EA-A91D903C1396}" type="sibTrans" cxnId="{A37EE435-6F8D-4E45-ACA7-FA040FA32F31}">
      <dgm:prSet/>
      <dgm:spPr/>
      <dgm:t>
        <a:bodyPr/>
        <a:lstStyle/>
        <a:p>
          <a:endParaRPr lang="en-US"/>
        </a:p>
      </dgm:t>
    </dgm:pt>
    <dgm:pt modelId="{CCF8EBC3-717A-4629-9751-BFFE02C03AA8}">
      <dgm:prSet phldrT="[Text]"/>
      <dgm:spPr/>
      <dgm:t>
        <a:bodyPr/>
        <a:lstStyle/>
        <a:p>
          <a:r>
            <a:rPr lang="en-US" b="0" i="0" dirty="0"/>
            <a:t>V1.8.5 ECMAScript 5</a:t>
          </a:r>
          <a:endParaRPr lang="en-US" dirty="0"/>
        </a:p>
      </dgm:t>
    </dgm:pt>
    <dgm:pt modelId="{849393CF-9303-4339-A7CC-6ED37F4AB1E0}" type="parTrans" cxnId="{624C30C6-1926-4364-96D7-31C0DD4FFC3C}">
      <dgm:prSet/>
      <dgm:spPr/>
      <dgm:t>
        <a:bodyPr/>
        <a:lstStyle/>
        <a:p>
          <a:endParaRPr lang="en-US"/>
        </a:p>
      </dgm:t>
    </dgm:pt>
    <dgm:pt modelId="{CDF743B6-AF02-42E0-978C-1C392FD0BA46}" type="sibTrans" cxnId="{624C30C6-1926-4364-96D7-31C0DD4FFC3C}">
      <dgm:prSet/>
      <dgm:spPr/>
      <dgm:t>
        <a:bodyPr/>
        <a:lstStyle/>
        <a:p>
          <a:endParaRPr lang="en-US"/>
        </a:p>
      </dgm:t>
    </dgm:pt>
    <dgm:pt modelId="{1462E7C3-A4A5-4F55-8BCB-59F2F5E58DB5}">
      <dgm:prSet phldrT="[Text]"/>
      <dgm:spPr/>
      <dgm:t>
        <a:bodyPr/>
        <a:lstStyle/>
        <a:p>
          <a:r>
            <a:rPr lang="en-US" b="0" i="0" dirty="0"/>
            <a:t>V1.5 ECMAScript 3</a:t>
          </a:r>
          <a:endParaRPr lang="en-US" dirty="0"/>
        </a:p>
      </dgm:t>
    </dgm:pt>
    <dgm:pt modelId="{C7C39151-D126-4C0B-B018-D6D81A3E466B}" type="parTrans" cxnId="{12D8EA88-C821-4877-A32E-1E15F1C99C81}">
      <dgm:prSet/>
      <dgm:spPr/>
      <dgm:t>
        <a:bodyPr/>
        <a:lstStyle/>
        <a:p>
          <a:endParaRPr lang="en-US"/>
        </a:p>
      </dgm:t>
    </dgm:pt>
    <dgm:pt modelId="{BF223F4D-2B24-46A4-B961-D588D442C355}" type="sibTrans" cxnId="{12D8EA88-C821-4877-A32E-1E15F1C99C81}">
      <dgm:prSet/>
      <dgm:spPr/>
      <dgm:t>
        <a:bodyPr/>
        <a:lstStyle/>
        <a:p>
          <a:endParaRPr lang="en-US"/>
        </a:p>
      </dgm:t>
    </dgm:pt>
    <dgm:pt modelId="{AC6FABB4-E81F-4D54-952A-0CC821556634}">
      <dgm:prSet phldrT="[Text]"/>
      <dgm:spPr/>
      <dgm:t>
        <a:bodyPr/>
        <a:lstStyle/>
        <a:p>
          <a:r>
            <a:rPr lang="en-US" b="0" i="0" dirty="0"/>
            <a:t>V1.6 ECMAScript for XML</a:t>
          </a:r>
          <a:endParaRPr lang="en-US" dirty="0"/>
        </a:p>
      </dgm:t>
    </dgm:pt>
    <dgm:pt modelId="{71CB21A6-8703-4952-8E21-450C13F72298}" type="parTrans" cxnId="{6A125D5D-A88F-484E-95D3-F9EFCBAF04C6}">
      <dgm:prSet/>
      <dgm:spPr/>
      <dgm:t>
        <a:bodyPr/>
        <a:lstStyle/>
        <a:p>
          <a:endParaRPr lang="en-US"/>
        </a:p>
      </dgm:t>
    </dgm:pt>
    <dgm:pt modelId="{0F78B88D-F54B-45E7-8707-775F9EC33009}" type="sibTrans" cxnId="{6A125D5D-A88F-484E-95D3-F9EFCBAF04C6}">
      <dgm:prSet/>
      <dgm:spPr/>
      <dgm:t>
        <a:bodyPr/>
        <a:lstStyle/>
        <a:p>
          <a:endParaRPr lang="en-US"/>
        </a:p>
      </dgm:t>
    </dgm:pt>
    <dgm:pt modelId="{7A20B09F-86F3-4D32-BA5F-7A841D176315}">
      <dgm:prSet phldrT="[Text]"/>
      <dgm:spPr/>
      <dgm:t>
        <a:bodyPr/>
        <a:lstStyle/>
        <a:p>
          <a:r>
            <a:rPr lang="en-US" b="0" i="0" dirty="0"/>
            <a:t>ECMAScript 6</a:t>
          </a:r>
          <a:endParaRPr lang="en-US" dirty="0"/>
        </a:p>
      </dgm:t>
    </dgm:pt>
    <dgm:pt modelId="{54182521-BD73-4C1F-924E-5D0FA7FE824E}" type="parTrans" cxnId="{01199A03-B0E6-4FA4-8C70-3614E13FEAC9}">
      <dgm:prSet/>
      <dgm:spPr/>
      <dgm:t>
        <a:bodyPr/>
        <a:lstStyle/>
        <a:p>
          <a:endParaRPr lang="en-US"/>
        </a:p>
      </dgm:t>
    </dgm:pt>
    <dgm:pt modelId="{B14897F7-3A28-4819-B192-9E471D0503FC}" type="sibTrans" cxnId="{01199A03-B0E6-4FA4-8C70-3614E13FEAC9}">
      <dgm:prSet/>
      <dgm:spPr/>
      <dgm:t>
        <a:bodyPr/>
        <a:lstStyle/>
        <a:p>
          <a:endParaRPr lang="en-US"/>
        </a:p>
      </dgm:t>
    </dgm:pt>
    <dgm:pt modelId="{5D48DD8B-ECF9-45C7-9E88-6CCA8651D65A}" type="pres">
      <dgm:prSet presAssocID="{8D058419-E8D3-4858-9511-DAEDCF2C6459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3A076035-0232-4CD6-A10F-B53BFC2E16FA}" type="pres">
      <dgm:prSet presAssocID="{7A20B09F-86F3-4D32-BA5F-7A841D176315}" presName="Accent6" presStyleCnt="0"/>
      <dgm:spPr/>
    </dgm:pt>
    <dgm:pt modelId="{6CA33607-8DAB-4246-84C8-D2B5D1A94AA6}" type="pres">
      <dgm:prSet presAssocID="{7A20B09F-86F3-4D32-BA5F-7A841D176315}" presName="Accent" presStyleLbl="node1" presStyleIdx="0" presStyleCnt="6"/>
      <dgm:spPr/>
    </dgm:pt>
    <dgm:pt modelId="{8B5267BA-F11D-43AA-8EEF-2964A18D36CF}" type="pres">
      <dgm:prSet presAssocID="{7A20B09F-86F3-4D32-BA5F-7A841D176315}" presName="ParentBackground6" presStyleCnt="0"/>
      <dgm:spPr/>
    </dgm:pt>
    <dgm:pt modelId="{A545AA5D-1F75-43E7-A0C2-A96764409F28}" type="pres">
      <dgm:prSet presAssocID="{7A20B09F-86F3-4D32-BA5F-7A841D176315}" presName="ParentBackground" presStyleLbl="fgAcc1" presStyleIdx="0" presStyleCnt="6"/>
      <dgm:spPr/>
    </dgm:pt>
    <dgm:pt modelId="{53148726-0640-45FE-872C-76EA4526396A}" type="pres">
      <dgm:prSet presAssocID="{7A20B09F-86F3-4D32-BA5F-7A841D176315}" presName="Parent6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66AF9A2-287F-4FCE-9763-8B518BD450CD}" type="pres">
      <dgm:prSet presAssocID="{CCF8EBC3-717A-4629-9751-BFFE02C03AA8}" presName="Accent5" presStyleCnt="0"/>
      <dgm:spPr/>
    </dgm:pt>
    <dgm:pt modelId="{3D286F73-4C8D-474C-94C3-83E6581DEF18}" type="pres">
      <dgm:prSet presAssocID="{CCF8EBC3-717A-4629-9751-BFFE02C03AA8}" presName="Accent" presStyleLbl="node1" presStyleIdx="1" presStyleCnt="6"/>
      <dgm:spPr/>
    </dgm:pt>
    <dgm:pt modelId="{9AD5421B-3671-4847-A047-FC725AD4E063}" type="pres">
      <dgm:prSet presAssocID="{CCF8EBC3-717A-4629-9751-BFFE02C03AA8}" presName="ParentBackground5" presStyleCnt="0"/>
      <dgm:spPr/>
    </dgm:pt>
    <dgm:pt modelId="{946E494E-A325-4463-B922-73223B39A6D0}" type="pres">
      <dgm:prSet presAssocID="{CCF8EBC3-717A-4629-9751-BFFE02C03AA8}" presName="ParentBackground" presStyleLbl="fgAcc1" presStyleIdx="1" presStyleCnt="6"/>
      <dgm:spPr/>
    </dgm:pt>
    <dgm:pt modelId="{B991D29E-2AD6-40BD-A4DF-1045F5B39DBE}" type="pres">
      <dgm:prSet presAssocID="{CCF8EBC3-717A-4629-9751-BFFE02C03AA8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CCA558C7-7AFC-4DC0-9CE3-33E9D56097FA}" type="pres">
      <dgm:prSet presAssocID="{AC6FABB4-E81F-4D54-952A-0CC821556634}" presName="Accent4" presStyleCnt="0"/>
      <dgm:spPr/>
    </dgm:pt>
    <dgm:pt modelId="{1F215DDF-2308-4B49-B288-D43DB271A8BC}" type="pres">
      <dgm:prSet presAssocID="{AC6FABB4-E81F-4D54-952A-0CC821556634}" presName="Accent" presStyleLbl="node1" presStyleIdx="2" presStyleCnt="6"/>
      <dgm:spPr/>
    </dgm:pt>
    <dgm:pt modelId="{D48932D5-4D50-4BD2-A55A-5AF2EB827034}" type="pres">
      <dgm:prSet presAssocID="{AC6FABB4-E81F-4D54-952A-0CC821556634}" presName="ParentBackground4" presStyleCnt="0"/>
      <dgm:spPr/>
    </dgm:pt>
    <dgm:pt modelId="{36A52446-C9A5-40C6-9606-C24D4D9C6AB7}" type="pres">
      <dgm:prSet presAssocID="{AC6FABB4-E81F-4D54-952A-0CC821556634}" presName="ParentBackground" presStyleLbl="fgAcc1" presStyleIdx="2" presStyleCnt="6"/>
      <dgm:spPr/>
    </dgm:pt>
    <dgm:pt modelId="{3BB6DC35-9B17-4AC8-B682-FD613B2CC554}" type="pres">
      <dgm:prSet presAssocID="{AC6FABB4-E81F-4D54-952A-0CC821556634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F0EA644B-0061-4320-813A-7DC1828735C2}" type="pres">
      <dgm:prSet presAssocID="{1462E7C3-A4A5-4F55-8BCB-59F2F5E58DB5}" presName="Accent3" presStyleCnt="0"/>
      <dgm:spPr/>
    </dgm:pt>
    <dgm:pt modelId="{C139EBE4-4964-42C3-979E-D47D1ED41E3D}" type="pres">
      <dgm:prSet presAssocID="{1462E7C3-A4A5-4F55-8BCB-59F2F5E58DB5}" presName="Accent" presStyleLbl="node1" presStyleIdx="3" presStyleCnt="6"/>
      <dgm:spPr/>
    </dgm:pt>
    <dgm:pt modelId="{FE3F805D-4C09-43E8-AA75-5C31756D0892}" type="pres">
      <dgm:prSet presAssocID="{1462E7C3-A4A5-4F55-8BCB-59F2F5E58DB5}" presName="ParentBackground3" presStyleCnt="0"/>
      <dgm:spPr/>
    </dgm:pt>
    <dgm:pt modelId="{FD1BA67D-E0CA-499A-B8A6-118D37EDF60D}" type="pres">
      <dgm:prSet presAssocID="{1462E7C3-A4A5-4F55-8BCB-59F2F5E58DB5}" presName="ParentBackground" presStyleLbl="fgAcc1" presStyleIdx="3" presStyleCnt="6"/>
      <dgm:spPr/>
    </dgm:pt>
    <dgm:pt modelId="{B6D2444E-015F-411D-8811-CC315FA03FA8}" type="pres">
      <dgm:prSet presAssocID="{1462E7C3-A4A5-4F55-8BCB-59F2F5E58DB5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C763FE40-548C-41BF-BE36-213B269FB636}" type="pres">
      <dgm:prSet presAssocID="{49F61088-1BBD-42AE-A3D0-72FCA2C028D7}" presName="Accent2" presStyleCnt="0"/>
      <dgm:spPr/>
    </dgm:pt>
    <dgm:pt modelId="{1F0963DA-6666-4B01-ABCD-3D88666ACC40}" type="pres">
      <dgm:prSet presAssocID="{49F61088-1BBD-42AE-A3D0-72FCA2C028D7}" presName="Accent" presStyleLbl="node1" presStyleIdx="4" presStyleCnt="6"/>
      <dgm:spPr/>
    </dgm:pt>
    <dgm:pt modelId="{71E433CC-6C01-484E-A72A-622BCCE21995}" type="pres">
      <dgm:prSet presAssocID="{49F61088-1BBD-42AE-A3D0-72FCA2C028D7}" presName="ParentBackground2" presStyleCnt="0"/>
      <dgm:spPr/>
    </dgm:pt>
    <dgm:pt modelId="{56F485A1-771F-4D23-A3EB-4BA7ABF7D1CD}" type="pres">
      <dgm:prSet presAssocID="{49F61088-1BBD-42AE-A3D0-72FCA2C028D7}" presName="ParentBackground" presStyleLbl="fgAcc1" presStyleIdx="4" presStyleCnt="6"/>
      <dgm:spPr/>
    </dgm:pt>
    <dgm:pt modelId="{88C3B66B-10C2-4DA9-ABA1-7EA09AE80D7A}" type="pres">
      <dgm:prSet presAssocID="{49F61088-1BBD-42AE-A3D0-72FCA2C028D7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755392F-757A-4830-B193-15C2BD21751A}" type="pres">
      <dgm:prSet presAssocID="{9588CE49-DF1E-45D6-93F9-C35B50342880}" presName="Accent1" presStyleCnt="0"/>
      <dgm:spPr/>
    </dgm:pt>
    <dgm:pt modelId="{62107BD6-2E3D-4CAC-A949-DFAC77052997}" type="pres">
      <dgm:prSet presAssocID="{9588CE49-DF1E-45D6-93F9-C35B50342880}" presName="Accent" presStyleLbl="node1" presStyleIdx="5" presStyleCnt="6"/>
      <dgm:spPr/>
    </dgm:pt>
    <dgm:pt modelId="{66F6FA4B-F3E7-480F-B114-57D32BC2B44C}" type="pres">
      <dgm:prSet presAssocID="{9588CE49-DF1E-45D6-93F9-C35B50342880}" presName="ParentBackground1" presStyleCnt="0"/>
      <dgm:spPr/>
    </dgm:pt>
    <dgm:pt modelId="{60421862-FDB4-4AB5-AD56-48817868E064}" type="pres">
      <dgm:prSet presAssocID="{9588CE49-DF1E-45D6-93F9-C35B50342880}" presName="ParentBackground" presStyleLbl="fgAcc1" presStyleIdx="5" presStyleCnt="6"/>
      <dgm:spPr/>
    </dgm:pt>
    <dgm:pt modelId="{E5FB1BC8-A38F-4A74-8CFC-52F71EA888AA}" type="pres">
      <dgm:prSet presAssocID="{9588CE49-DF1E-45D6-93F9-C35B50342880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01199A03-B0E6-4FA4-8C70-3614E13FEAC9}" srcId="{8D058419-E8D3-4858-9511-DAEDCF2C6459}" destId="{7A20B09F-86F3-4D32-BA5F-7A841D176315}" srcOrd="5" destOrd="0" parTransId="{54182521-BD73-4C1F-924E-5D0FA7FE824E}" sibTransId="{B14897F7-3A28-4819-B192-9E471D0503FC}"/>
    <dgm:cxn modelId="{2EFD4332-ECFF-4397-9F2D-10F515E0E147}" srcId="{8D058419-E8D3-4858-9511-DAEDCF2C6459}" destId="{9588CE49-DF1E-45D6-93F9-C35B50342880}" srcOrd="0" destOrd="0" parTransId="{676AFF7C-B87A-44AB-9D3D-1126B0D453A0}" sibTransId="{9BBE6F98-8AE9-4187-8D29-DFE2FE6A0CA3}"/>
    <dgm:cxn modelId="{A37EE435-6F8D-4E45-ACA7-FA040FA32F31}" srcId="{8D058419-E8D3-4858-9511-DAEDCF2C6459}" destId="{49F61088-1BBD-42AE-A3D0-72FCA2C028D7}" srcOrd="1" destOrd="0" parTransId="{435248F1-8BB6-4289-B57B-0D8600BE999A}" sibTransId="{87592C37-2C15-4FAA-A7EA-A91D903C1396}"/>
    <dgm:cxn modelId="{ECFA3036-17FB-4C33-8A40-D81D21F25B44}" type="presOf" srcId="{CCF8EBC3-717A-4629-9751-BFFE02C03AA8}" destId="{946E494E-A325-4463-B922-73223B39A6D0}" srcOrd="0" destOrd="0" presId="urn:microsoft.com/office/officeart/2011/layout/CircleProcess"/>
    <dgm:cxn modelId="{A8E5BA3F-C475-48B0-9D43-6490848D04A7}" type="presOf" srcId="{1462E7C3-A4A5-4F55-8BCB-59F2F5E58DB5}" destId="{FD1BA67D-E0CA-499A-B8A6-118D37EDF60D}" srcOrd="0" destOrd="0" presId="urn:microsoft.com/office/officeart/2011/layout/CircleProcess"/>
    <dgm:cxn modelId="{6A125D5D-A88F-484E-95D3-F9EFCBAF04C6}" srcId="{8D058419-E8D3-4858-9511-DAEDCF2C6459}" destId="{AC6FABB4-E81F-4D54-952A-0CC821556634}" srcOrd="3" destOrd="0" parTransId="{71CB21A6-8703-4952-8E21-450C13F72298}" sibTransId="{0F78B88D-F54B-45E7-8707-775F9EC33009}"/>
    <dgm:cxn modelId="{6BF53C5F-D4B9-45EF-95E7-FEA17E6FBB27}" type="presOf" srcId="{1462E7C3-A4A5-4F55-8BCB-59F2F5E58DB5}" destId="{B6D2444E-015F-411D-8811-CC315FA03FA8}" srcOrd="1" destOrd="0" presId="urn:microsoft.com/office/officeart/2011/layout/CircleProcess"/>
    <dgm:cxn modelId="{A0989D41-4774-4073-ACB9-BB5AFD609068}" type="presOf" srcId="{AC6FABB4-E81F-4D54-952A-0CC821556634}" destId="{3BB6DC35-9B17-4AC8-B682-FD613B2CC554}" srcOrd="1" destOrd="0" presId="urn:microsoft.com/office/officeart/2011/layout/CircleProcess"/>
    <dgm:cxn modelId="{12D8EA88-C821-4877-A32E-1E15F1C99C81}" srcId="{8D058419-E8D3-4858-9511-DAEDCF2C6459}" destId="{1462E7C3-A4A5-4F55-8BCB-59F2F5E58DB5}" srcOrd="2" destOrd="0" parTransId="{C7C39151-D126-4C0B-B018-D6D81A3E466B}" sibTransId="{BF223F4D-2B24-46A4-B961-D588D442C355}"/>
    <dgm:cxn modelId="{7343DDA3-95A9-4A01-8467-84D85E038A13}" type="presOf" srcId="{AC6FABB4-E81F-4D54-952A-0CC821556634}" destId="{36A52446-C9A5-40C6-9606-C24D4D9C6AB7}" srcOrd="0" destOrd="0" presId="urn:microsoft.com/office/officeart/2011/layout/CircleProcess"/>
    <dgm:cxn modelId="{392418AE-80E2-49EC-A7C7-7F4565F13E86}" type="presOf" srcId="{49F61088-1BBD-42AE-A3D0-72FCA2C028D7}" destId="{88C3B66B-10C2-4DA9-ABA1-7EA09AE80D7A}" srcOrd="1" destOrd="0" presId="urn:microsoft.com/office/officeart/2011/layout/CircleProcess"/>
    <dgm:cxn modelId="{5827A6B1-3E43-40AB-A1D0-6C164FA8ABDA}" type="presOf" srcId="{9588CE49-DF1E-45D6-93F9-C35B50342880}" destId="{E5FB1BC8-A38F-4A74-8CFC-52F71EA888AA}" srcOrd="1" destOrd="0" presId="urn:microsoft.com/office/officeart/2011/layout/CircleProcess"/>
    <dgm:cxn modelId="{3DF9DFBF-41A3-4000-8437-17ED69292931}" type="presOf" srcId="{49F61088-1BBD-42AE-A3D0-72FCA2C028D7}" destId="{56F485A1-771F-4D23-A3EB-4BA7ABF7D1CD}" srcOrd="0" destOrd="0" presId="urn:microsoft.com/office/officeart/2011/layout/CircleProcess"/>
    <dgm:cxn modelId="{8EE8EAC1-D8F4-4212-8ECE-96E04F7AEEB9}" type="presOf" srcId="{7A20B09F-86F3-4D32-BA5F-7A841D176315}" destId="{53148726-0640-45FE-872C-76EA4526396A}" srcOrd="1" destOrd="0" presId="urn:microsoft.com/office/officeart/2011/layout/CircleProcess"/>
    <dgm:cxn modelId="{624C30C6-1926-4364-96D7-31C0DD4FFC3C}" srcId="{8D058419-E8D3-4858-9511-DAEDCF2C6459}" destId="{CCF8EBC3-717A-4629-9751-BFFE02C03AA8}" srcOrd="4" destOrd="0" parTransId="{849393CF-9303-4339-A7CC-6ED37F4AB1E0}" sibTransId="{CDF743B6-AF02-42E0-978C-1C392FD0BA46}"/>
    <dgm:cxn modelId="{4FFF95D1-4F9E-4BC4-86BE-35E1C4645B60}" type="presOf" srcId="{9588CE49-DF1E-45D6-93F9-C35B50342880}" destId="{60421862-FDB4-4AB5-AD56-48817868E064}" srcOrd="0" destOrd="0" presId="urn:microsoft.com/office/officeart/2011/layout/CircleProcess"/>
    <dgm:cxn modelId="{133499D1-8C2A-4AAC-9335-4ACEF9D6E4E9}" type="presOf" srcId="{CCF8EBC3-717A-4629-9751-BFFE02C03AA8}" destId="{B991D29E-2AD6-40BD-A4DF-1045F5B39DBE}" srcOrd="1" destOrd="0" presId="urn:microsoft.com/office/officeart/2011/layout/CircleProcess"/>
    <dgm:cxn modelId="{F1A97DDE-0D66-4AE9-844B-BF9133C5A6BF}" type="presOf" srcId="{8D058419-E8D3-4858-9511-DAEDCF2C6459}" destId="{5D48DD8B-ECF9-45C7-9E88-6CCA8651D65A}" srcOrd="0" destOrd="0" presId="urn:microsoft.com/office/officeart/2011/layout/CircleProcess"/>
    <dgm:cxn modelId="{866187E8-D734-412F-9698-F0889B0F0791}" type="presOf" srcId="{7A20B09F-86F3-4D32-BA5F-7A841D176315}" destId="{A545AA5D-1F75-43E7-A0C2-A96764409F28}" srcOrd="0" destOrd="0" presId="urn:microsoft.com/office/officeart/2011/layout/CircleProcess"/>
    <dgm:cxn modelId="{80870449-AEF0-4852-BFE0-EDAD0F03067F}" type="presParOf" srcId="{5D48DD8B-ECF9-45C7-9E88-6CCA8651D65A}" destId="{3A076035-0232-4CD6-A10F-B53BFC2E16FA}" srcOrd="0" destOrd="0" presId="urn:microsoft.com/office/officeart/2011/layout/CircleProcess"/>
    <dgm:cxn modelId="{1B37A566-6059-49B0-85F2-8AB50C7E296C}" type="presParOf" srcId="{3A076035-0232-4CD6-A10F-B53BFC2E16FA}" destId="{6CA33607-8DAB-4246-84C8-D2B5D1A94AA6}" srcOrd="0" destOrd="0" presId="urn:microsoft.com/office/officeart/2011/layout/CircleProcess"/>
    <dgm:cxn modelId="{A23C051D-64D4-4C54-9650-F5947085FF6B}" type="presParOf" srcId="{5D48DD8B-ECF9-45C7-9E88-6CCA8651D65A}" destId="{8B5267BA-F11D-43AA-8EEF-2964A18D36CF}" srcOrd="1" destOrd="0" presId="urn:microsoft.com/office/officeart/2011/layout/CircleProcess"/>
    <dgm:cxn modelId="{15D7837C-0838-4433-BA0C-2AF4ACDCDD66}" type="presParOf" srcId="{8B5267BA-F11D-43AA-8EEF-2964A18D36CF}" destId="{A545AA5D-1F75-43E7-A0C2-A96764409F28}" srcOrd="0" destOrd="0" presId="urn:microsoft.com/office/officeart/2011/layout/CircleProcess"/>
    <dgm:cxn modelId="{1CE94A42-264B-4924-91FD-8303923F8F1B}" type="presParOf" srcId="{5D48DD8B-ECF9-45C7-9E88-6CCA8651D65A}" destId="{53148726-0640-45FE-872C-76EA4526396A}" srcOrd="2" destOrd="0" presId="urn:microsoft.com/office/officeart/2011/layout/CircleProcess"/>
    <dgm:cxn modelId="{1A2B08C7-4CDE-4780-B03C-CA3C923F72CA}" type="presParOf" srcId="{5D48DD8B-ECF9-45C7-9E88-6CCA8651D65A}" destId="{A66AF9A2-287F-4FCE-9763-8B518BD450CD}" srcOrd="3" destOrd="0" presId="urn:microsoft.com/office/officeart/2011/layout/CircleProcess"/>
    <dgm:cxn modelId="{3B9B38E6-8B5B-41BB-8C66-1D0DC5F2DBAD}" type="presParOf" srcId="{A66AF9A2-287F-4FCE-9763-8B518BD450CD}" destId="{3D286F73-4C8D-474C-94C3-83E6581DEF18}" srcOrd="0" destOrd="0" presId="urn:microsoft.com/office/officeart/2011/layout/CircleProcess"/>
    <dgm:cxn modelId="{37626004-00DE-4666-BF34-9FDD340014C9}" type="presParOf" srcId="{5D48DD8B-ECF9-45C7-9E88-6CCA8651D65A}" destId="{9AD5421B-3671-4847-A047-FC725AD4E063}" srcOrd="4" destOrd="0" presId="urn:microsoft.com/office/officeart/2011/layout/CircleProcess"/>
    <dgm:cxn modelId="{B409FE25-BB0C-43C5-971B-0D3CAB807CCF}" type="presParOf" srcId="{9AD5421B-3671-4847-A047-FC725AD4E063}" destId="{946E494E-A325-4463-B922-73223B39A6D0}" srcOrd="0" destOrd="0" presId="urn:microsoft.com/office/officeart/2011/layout/CircleProcess"/>
    <dgm:cxn modelId="{31E8F1E8-2180-4B1D-B0F8-CF41416911DC}" type="presParOf" srcId="{5D48DD8B-ECF9-45C7-9E88-6CCA8651D65A}" destId="{B991D29E-2AD6-40BD-A4DF-1045F5B39DBE}" srcOrd="5" destOrd="0" presId="urn:microsoft.com/office/officeart/2011/layout/CircleProcess"/>
    <dgm:cxn modelId="{D5A01791-7F5A-4114-AB10-5BE595BF022C}" type="presParOf" srcId="{5D48DD8B-ECF9-45C7-9E88-6CCA8651D65A}" destId="{CCA558C7-7AFC-4DC0-9CE3-33E9D56097FA}" srcOrd="6" destOrd="0" presId="urn:microsoft.com/office/officeart/2011/layout/CircleProcess"/>
    <dgm:cxn modelId="{956EF4DD-B3F9-4808-A7F8-FC1DB4EDD006}" type="presParOf" srcId="{CCA558C7-7AFC-4DC0-9CE3-33E9D56097FA}" destId="{1F215DDF-2308-4B49-B288-D43DB271A8BC}" srcOrd="0" destOrd="0" presId="urn:microsoft.com/office/officeart/2011/layout/CircleProcess"/>
    <dgm:cxn modelId="{0741BAB9-432A-4442-8A4D-0541BB47F26F}" type="presParOf" srcId="{5D48DD8B-ECF9-45C7-9E88-6CCA8651D65A}" destId="{D48932D5-4D50-4BD2-A55A-5AF2EB827034}" srcOrd="7" destOrd="0" presId="urn:microsoft.com/office/officeart/2011/layout/CircleProcess"/>
    <dgm:cxn modelId="{029BE409-66E2-4EA6-913F-D00A30AC84E3}" type="presParOf" srcId="{D48932D5-4D50-4BD2-A55A-5AF2EB827034}" destId="{36A52446-C9A5-40C6-9606-C24D4D9C6AB7}" srcOrd="0" destOrd="0" presId="urn:microsoft.com/office/officeart/2011/layout/CircleProcess"/>
    <dgm:cxn modelId="{127DF036-EE46-448E-9487-6C4ACC53C8E4}" type="presParOf" srcId="{5D48DD8B-ECF9-45C7-9E88-6CCA8651D65A}" destId="{3BB6DC35-9B17-4AC8-B682-FD613B2CC554}" srcOrd="8" destOrd="0" presId="urn:microsoft.com/office/officeart/2011/layout/CircleProcess"/>
    <dgm:cxn modelId="{35F1E17B-3C7A-4EB5-8924-EB624CA470EC}" type="presParOf" srcId="{5D48DD8B-ECF9-45C7-9E88-6CCA8651D65A}" destId="{F0EA644B-0061-4320-813A-7DC1828735C2}" srcOrd="9" destOrd="0" presId="urn:microsoft.com/office/officeart/2011/layout/CircleProcess"/>
    <dgm:cxn modelId="{E9E3D19F-41F8-4786-BC56-B3550B311E40}" type="presParOf" srcId="{F0EA644B-0061-4320-813A-7DC1828735C2}" destId="{C139EBE4-4964-42C3-979E-D47D1ED41E3D}" srcOrd="0" destOrd="0" presId="urn:microsoft.com/office/officeart/2011/layout/CircleProcess"/>
    <dgm:cxn modelId="{D32A6905-09F1-4C65-908C-C849358A49A2}" type="presParOf" srcId="{5D48DD8B-ECF9-45C7-9E88-6CCA8651D65A}" destId="{FE3F805D-4C09-43E8-AA75-5C31756D0892}" srcOrd="10" destOrd="0" presId="urn:microsoft.com/office/officeart/2011/layout/CircleProcess"/>
    <dgm:cxn modelId="{F542E900-D51A-49BB-8CEF-A694D2C7FC9E}" type="presParOf" srcId="{FE3F805D-4C09-43E8-AA75-5C31756D0892}" destId="{FD1BA67D-E0CA-499A-B8A6-118D37EDF60D}" srcOrd="0" destOrd="0" presId="urn:microsoft.com/office/officeart/2011/layout/CircleProcess"/>
    <dgm:cxn modelId="{21E05747-0D55-4B71-8EB8-BB72BCB7F3C6}" type="presParOf" srcId="{5D48DD8B-ECF9-45C7-9E88-6CCA8651D65A}" destId="{B6D2444E-015F-411D-8811-CC315FA03FA8}" srcOrd="11" destOrd="0" presId="urn:microsoft.com/office/officeart/2011/layout/CircleProcess"/>
    <dgm:cxn modelId="{CF8C9DB2-325F-42AC-A5D3-FB38993A9F9A}" type="presParOf" srcId="{5D48DD8B-ECF9-45C7-9E88-6CCA8651D65A}" destId="{C763FE40-548C-41BF-BE36-213B269FB636}" srcOrd="12" destOrd="0" presId="urn:microsoft.com/office/officeart/2011/layout/CircleProcess"/>
    <dgm:cxn modelId="{7689EDCB-D0D2-4349-A40F-E50A0BB9C45E}" type="presParOf" srcId="{C763FE40-548C-41BF-BE36-213B269FB636}" destId="{1F0963DA-6666-4B01-ABCD-3D88666ACC40}" srcOrd="0" destOrd="0" presId="urn:microsoft.com/office/officeart/2011/layout/CircleProcess"/>
    <dgm:cxn modelId="{DBDA4CB8-AAFE-4C50-A83B-910B34491C35}" type="presParOf" srcId="{5D48DD8B-ECF9-45C7-9E88-6CCA8651D65A}" destId="{71E433CC-6C01-484E-A72A-622BCCE21995}" srcOrd="13" destOrd="0" presId="urn:microsoft.com/office/officeart/2011/layout/CircleProcess"/>
    <dgm:cxn modelId="{DF013EA1-EC7A-46AE-A54A-E850244CD834}" type="presParOf" srcId="{71E433CC-6C01-484E-A72A-622BCCE21995}" destId="{56F485A1-771F-4D23-A3EB-4BA7ABF7D1CD}" srcOrd="0" destOrd="0" presId="urn:microsoft.com/office/officeart/2011/layout/CircleProcess"/>
    <dgm:cxn modelId="{2343B526-C7FC-4DE9-BEA1-EFB1F1F390E0}" type="presParOf" srcId="{5D48DD8B-ECF9-45C7-9E88-6CCA8651D65A}" destId="{88C3B66B-10C2-4DA9-ABA1-7EA09AE80D7A}" srcOrd="14" destOrd="0" presId="urn:microsoft.com/office/officeart/2011/layout/CircleProcess"/>
    <dgm:cxn modelId="{4A8DB37C-3071-496D-880C-D61824EBBDBB}" type="presParOf" srcId="{5D48DD8B-ECF9-45C7-9E88-6CCA8651D65A}" destId="{A755392F-757A-4830-B193-15C2BD21751A}" srcOrd="15" destOrd="0" presId="urn:microsoft.com/office/officeart/2011/layout/CircleProcess"/>
    <dgm:cxn modelId="{EE3012AA-3EE6-4349-86E1-D73D57931F5F}" type="presParOf" srcId="{A755392F-757A-4830-B193-15C2BD21751A}" destId="{62107BD6-2E3D-4CAC-A949-DFAC77052997}" srcOrd="0" destOrd="0" presId="urn:microsoft.com/office/officeart/2011/layout/CircleProcess"/>
    <dgm:cxn modelId="{4C55BCD5-A0FC-4F5D-9C9F-CD0428C73579}" type="presParOf" srcId="{5D48DD8B-ECF9-45C7-9E88-6CCA8651D65A}" destId="{66F6FA4B-F3E7-480F-B114-57D32BC2B44C}" srcOrd="16" destOrd="0" presId="urn:microsoft.com/office/officeart/2011/layout/CircleProcess"/>
    <dgm:cxn modelId="{939728EA-5121-4719-8A2B-1222E08D2269}" type="presParOf" srcId="{66F6FA4B-F3E7-480F-B114-57D32BC2B44C}" destId="{60421862-FDB4-4AB5-AD56-48817868E064}" srcOrd="0" destOrd="0" presId="urn:microsoft.com/office/officeart/2011/layout/CircleProcess"/>
    <dgm:cxn modelId="{CC4F291D-2547-4D68-BE6A-DBB95DBA8E12}" type="presParOf" srcId="{5D48DD8B-ECF9-45C7-9E88-6CCA8651D65A}" destId="{E5FB1BC8-A38F-4A74-8CFC-52F71EA888AA}" srcOrd="17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6C89E33-D328-4B2F-88F2-5928947A97DB}" type="doc">
      <dgm:prSet loTypeId="urn:microsoft.com/office/officeart/2005/8/layout/cycle1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5EF23E69-90A2-475D-BBA6-6C2DA59572BA}">
      <dgm:prSet phldrT="[Text]"/>
      <dgm:spPr/>
      <dgm:t>
        <a:bodyPr/>
        <a:lstStyle/>
        <a:p>
          <a:r>
            <a:rPr lang="en-US" dirty="0"/>
            <a:t>Infinite Scrolling</a:t>
          </a:r>
        </a:p>
      </dgm:t>
    </dgm:pt>
    <dgm:pt modelId="{EA294615-D8E7-4BC0-B6BC-686AB345A616}" type="parTrans" cxnId="{87E109E0-8DA4-4934-8693-F5BB8E67B3DF}">
      <dgm:prSet/>
      <dgm:spPr/>
      <dgm:t>
        <a:bodyPr/>
        <a:lstStyle/>
        <a:p>
          <a:endParaRPr lang="en-US"/>
        </a:p>
      </dgm:t>
    </dgm:pt>
    <dgm:pt modelId="{F6EC3DEA-E8E2-4B84-86DE-342B6208B056}" type="sibTrans" cxnId="{87E109E0-8DA4-4934-8693-F5BB8E67B3DF}">
      <dgm:prSet/>
      <dgm:spPr/>
      <dgm:t>
        <a:bodyPr/>
        <a:lstStyle/>
        <a:p>
          <a:endParaRPr lang="en-US"/>
        </a:p>
      </dgm:t>
    </dgm:pt>
    <dgm:pt modelId="{14EC9DAA-D22A-4B95-82ED-169D4E10DE17}">
      <dgm:prSet phldrT="[Text]"/>
      <dgm:spPr/>
      <dgm:t>
        <a:bodyPr/>
        <a:lstStyle/>
        <a:p>
          <a:r>
            <a:rPr lang="en-US" dirty="0">
              <a:hlinkClick xmlns:r="http://schemas.openxmlformats.org/officeDocument/2006/relationships" r:id="rId1"/>
            </a:rPr>
            <a:t>Parallax</a:t>
          </a:r>
          <a:endParaRPr lang="en-US" dirty="0"/>
        </a:p>
      </dgm:t>
    </dgm:pt>
    <dgm:pt modelId="{D598D1B4-AD8D-4632-8561-11903CC54298}" type="parTrans" cxnId="{ACED66E5-9413-45DA-A629-DD64C84E98FC}">
      <dgm:prSet/>
      <dgm:spPr/>
      <dgm:t>
        <a:bodyPr/>
        <a:lstStyle/>
        <a:p>
          <a:endParaRPr lang="en-US"/>
        </a:p>
      </dgm:t>
    </dgm:pt>
    <dgm:pt modelId="{F732522B-A127-4543-8A9B-98FFBC151829}" type="sibTrans" cxnId="{ACED66E5-9413-45DA-A629-DD64C84E98FC}">
      <dgm:prSet/>
      <dgm:spPr/>
      <dgm:t>
        <a:bodyPr/>
        <a:lstStyle/>
        <a:p>
          <a:endParaRPr lang="en-US"/>
        </a:p>
      </dgm:t>
    </dgm:pt>
    <dgm:pt modelId="{4CB26823-5B4D-42F0-AC9D-A72657244AE9}">
      <dgm:prSet phldrT="[Text]"/>
      <dgm:spPr/>
      <dgm:t>
        <a:bodyPr/>
        <a:lstStyle/>
        <a:p>
          <a:r>
            <a:rPr lang="en-US" dirty="0"/>
            <a:t>Games</a:t>
          </a:r>
        </a:p>
      </dgm:t>
    </dgm:pt>
    <dgm:pt modelId="{932A884D-EFD7-4DA1-A469-AC143A4B416D}" type="parTrans" cxnId="{BBC3B7E7-5850-4E02-956F-03132B8BF87B}">
      <dgm:prSet/>
      <dgm:spPr/>
      <dgm:t>
        <a:bodyPr/>
        <a:lstStyle/>
        <a:p>
          <a:endParaRPr lang="en-US"/>
        </a:p>
      </dgm:t>
    </dgm:pt>
    <dgm:pt modelId="{21370A7D-97C4-4E3F-9F1F-8CE875063DB8}" type="sibTrans" cxnId="{BBC3B7E7-5850-4E02-956F-03132B8BF87B}">
      <dgm:prSet/>
      <dgm:spPr/>
      <dgm:t>
        <a:bodyPr/>
        <a:lstStyle/>
        <a:p>
          <a:endParaRPr lang="en-US"/>
        </a:p>
      </dgm:t>
    </dgm:pt>
    <dgm:pt modelId="{1E2BE51E-0F90-48E3-8388-4E0347FA0441}">
      <dgm:prSet phldrT="[Text]"/>
      <dgm:spPr/>
      <dgm:t>
        <a:bodyPr/>
        <a:lstStyle/>
        <a:p>
          <a:r>
            <a:rPr lang="en-US" dirty="0"/>
            <a:t>IOT</a:t>
          </a:r>
        </a:p>
      </dgm:t>
    </dgm:pt>
    <dgm:pt modelId="{B961C31D-81BC-4ADB-8989-8D0E5F1B368E}" type="parTrans" cxnId="{83DE4965-FF52-4C1D-B4F3-DB02688A72EE}">
      <dgm:prSet/>
      <dgm:spPr/>
      <dgm:t>
        <a:bodyPr/>
        <a:lstStyle/>
        <a:p>
          <a:endParaRPr lang="en-US"/>
        </a:p>
      </dgm:t>
    </dgm:pt>
    <dgm:pt modelId="{363798E5-6D76-43E8-AB4A-66C9F2A1ECCF}" type="sibTrans" cxnId="{83DE4965-FF52-4C1D-B4F3-DB02688A72EE}">
      <dgm:prSet/>
      <dgm:spPr/>
      <dgm:t>
        <a:bodyPr/>
        <a:lstStyle/>
        <a:p>
          <a:endParaRPr lang="en-US"/>
        </a:p>
      </dgm:t>
    </dgm:pt>
    <dgm:pt modelId="{B8E1DC5E-5E02-4C92-950C-F38E03FD9824}">
      <dgm:prSet phldrT="[Text]"/>
      <dgm:spPr/>
      <dgm:t>
        <a:bodyPr/>
        <a:lstStyle/>
        <a:p>
          <a:r>
            <a:rPr lang="en-US" dirty="0"/>
            <a:t>Web Application</a:t>
          </a:r>
        </a:p>
      </dgm:t>
    </dgm:pt>
    <dgm:pt modelId="{FC529CD8-B91E-4EB7-A00B-FDD1A081CEB0}" type="parTrans" cxnId="{95DB8548-FF81-46DE-921F-D4A51B021CF2}">
      <dgm:prSet/>
      <dgm:spPr/>
      <dgm:t>
        <a:bodyPr/>
        <a:lstStyle/>
        <a:p>
          <a:endParaRPr lang="en-US"/>
        </a:p>
      </dgm:t>
    </dgm:pt>
    <dgm:pt modelId="{AE414826-C2EE-4C35-BC84-04FB2124DD32}" type="sibTrans" cxnId="{95DB8548-FF81-46DE-921F-D4A51B021CF2}">
      <dgm:prSet/>
      <dgm:spPr/>
      <dgm:t>
        <a:bodyPr/>
        <a:lstStyle/>
        <a:p>
          <a:endParaRPr lang="en-US"/>
        </a:p>
      </dgm:t>
    </dgm:pt>
    <dgm:pt modelId="{C346F610-5BB0-4216-81FF-98AB48A670B7}" type="pres">
      <dgm:prSet presAssocID="{96C89E33-D328-4B2F-88F2-5928947A97DB}" presName="cycle" presStyleCnt="0">
        <dgm:presLayoutVars>
          <dgm:dir/>
          <dgm:resizeHandles val="exact"/>
        </dgm:presLayoutVars>
      </dgm:prSet>
      <dgm:spPr/>
    </dgm:pt>
    <dgm:pt modelId="{1ED3F7CA-C8CC-43DF-9B62-0532EB05EBCE}" type="pres">
      <dgm:prSet presAssocID="{5EF23E69-90A2-475D-BBA6-6C2DA59572BA}" presName="dummy" presStyleCnt="0"/>
      <dgm:spPr/>
    </dgm:pt>
    <dgm:pt modelId="{11C103CA-AA2B-4BE6-9D7E-1EBA2121D874}" type="pres">
      <dgm:prSet presAssocID="{5EF23E69-90A2-475D-BBA6-6C2DA59572BA}" presName="node" presStyleLbl="revTx" presStyleIdx="0" presStyleCnt="5">
        <dgm:presLayoutVars>
          <dgm:bulletEnabled val="1"/>
        </dgm:presLayoutVars>
      </dgm:prSet>
      <dgm:spPr/>
    </dgm:pt>
    <dgm:pt modelId="{52F6576C-C044-46E1-AC7A-6D3662AE6097}" type="pres">
      <dgm:prSet presAssocID="{F6EC3DEA-E8E2-4B84-86DE-342B6208B056}" presName="sibTrans" presStyleLbl="node1" presStyleIdx="0" presStyleCnt="5"/>
      <dgm:spPr/>
    </dgm:pt>
    <dgm:pt modelId="{3DDA7B09-94AB-4139-B47E-A864B9490C3C}" type="pres">
      <dgm:prSet presAssocID="{14EC9DAA-D22A-4B95-82ED-169D4E10DE17}" presName="dummy" presStyleCnt="0"/>
      <dgm:spPr/>
    </dgm:pt>
    <dgm:pt modelId="{40117333-E6F5-4A15-9C00-5ED3EDEBA6F4}" type="pres">
      <dgm:prSet presAssocID="{14EC9DAA-D22A-4B95-82ED-169D4E10DE17}" presName="node" presStyleLbl="revTx" presStyleIdx="1" presStyleCnt="5">
        <dgm:presLayoutVars>
          <dgm:bulletEnabled val="1"/>
        </dgm:presLayoutVars>
      </dgm:prSet>
      <dgm:spPr/>
    </dgm:pt>
    <dgm:pt modelId="{28C3670C-CD73-4949-B278-B77D420D3CBB}" type="pres">
      <dgm:prSet presAssocID="{F732522B-A127-4543-8A9B-98FFBC151829}" presName="sibTrans" presStyleLbl="node1" presStyleIdx="1" presStyleCnt="5"/>
      <dgm:spPr/>
    </dgm:pt>
    <dgm:pt modelId="{993BBB1C-CC31-4388-B05F-DBE57FA77F82}" type="pres">
      <dgm:prSet presAssocID="{4CB26823-5B4D-42F0-AC9D-A72657244AE9}" presName="dummy" presStyleCnt="0"/>
      <dgm:spPr/>
    </dgm:pt>
    <dgm:pt modelId="{61965DCA-401D-4D01-8800-2155110C6931}" type="pres">
      <dgm:prSet presAssocID="{4CB26823-5B4D-42F0-AC9D-A72657244AE9}" presName="node" presStyleLbl="revTx" presStyleIdx="2" presStyleCnt="5">
        <dgm:presLayoutVars>
          <dgm:bulletEnabled val="1"/>
        </dgm:presLayoutVars>
      </dgm:prSet>
      <dgm:spPr/>
    </dgm:pt>
    <dgm:pt modelId="{E2907A38-D9B9-4D8E-8A3B-1CAB49D87C33}" type="pres">
      <dgm:prSet presAssocID="{21370A7D-97C4-4E3F-9F1F-8CE875063DB8}" presName="sibTrans" presStyleLbl="node1" presStyleIdx="2" presStyleCnt="5"/>
      <dgm:spPr/>
    </dgm:pt>
    <dgm:pt modelId="{FBF4DCF7-1C78-4446-8EF7-C545F616C659}" type="pres">
      <dgm:prSet presAssocID="{1E2BE51E-0F90-48E3-8388-4E0347FA0441}" presName="dummy" presStyleCnt="0"/>
      <dgm:spPr/>
    </dgm:pt>
    <dgm:pt modelId="{A7ABCB69-C46B-4D1C-A0CA-06BA353856DB}" type="pres">
      <dgm:prSet presAssocID="{1E2BE51E-0F90-48E3-8388-4E0347FA0441}" presName="node" presStyleLbl="revTx" presStyleIdx="3" presStyleCnt="5">
        <dgm:presLayoutVars>
          <dgm:bulletEnabled val="1"/>
        </dgm:presLayoutVars>
      </dgm:prSet>
      <dgm:spPr/>
    </dgm:pt>
    <dgm:pt modelId="{6DD38AAB-1EE3-4F42-83B3-15A59490CACB}" type="pres">
      <dgm:prSet presAssocID="{363798E5-6D76-43E8-AB4A-66C9F2A1ECCF}" presName="sibTrans" presStyleLbl="node1" presStyleIdx="3" presStyleCnt="5"/>
      <dgm:spPr/>
    </dgm:pt>
    <dgm:pt modelId="{C3A12922-110A-4BAC-B657-5AC88E92C6CD}" type="pres">
      <dgm:prSet presAssocID="{B8E1DC5E-5E02-4C92-950C-F38E03FD9824}" presName="dummy" presStyleCnt="0"/>
      <dgm:spPr/>
    </dgm:pt>
    <dgm:pt modelId="{79DFB5EE-0863-4E89-87CD-0FA66EF350C2}" type="pres">
      <dgm:prSet presAssocID="{B8E1DC5E-5E02-4C92-950C-F38E03FD9824}" presName="node" presStyleLbl="revTx" presStyleIdx="4" presStyleCnt="5">
        <dgm:presLayoutVars>
          <dgm:bulletEnabled val="1"/>
        </dgm:presLayoutVars>
      </dgm:prSet>
      <dgm:spPr/>
    </dgm:pt>
    <dgm:pt modelId="{76C9B056-C0A6-4FFB-8CB7-BC28DD1EEBC3}" type="pres">
      <dgm:prSet presAssocID="{AE414826-C2EE-4C35-BC84-04FB2124DD32}" presName="sibTrans" presStyleLbl="node1" presStyleIdx="4" presStyleCnt="5"/>
      <dgm:spPr/>
    </dgm:pt>
  </dgm:ptLst>
  <dgm:cxnLst>
    <dgm:cxn modelId="{2DF2BE3F-BA1A-4C14-B7C2-4E105E721777}" type="presOf" srcId="{AE414826-C2EE-4C35-BC84-04FB2124DD32}" destId="{76C9B056-C0A6-4FFB-8CB7-BC28DD1EEBC3}" srcOrd="0" destOrd="0" presId="urn:microsoft.com/office/officeart/2005/8/layout/cycle1"/>
    <dgm:cxn modelId="{3303A240-677B-4DCE-B19F-5AC044FEC0DA}" type="presOf" srcId="{21370A7D-97C4-4E3F-9F1F-8CE875063DB8}" destId="{E2907A38-D9B9-4D8E-8A3B-1CAB49D87C33}" srcOrd="0" destOrd="0" presId="urn:microsoft.com/office/officeart/2005/8/layout/cycle1"/>
    <dgm:cxn modelId="{83DE4965-FF52-4C1D-B4F3-DB02688A72EE}" srcId="{96C89E33-D328-4B2F-88F2-5928947A97DB}" destId="{1E2BE51E-0F90-48E3-8388-4E0347FA0441}" srcOrd="3" destOrd="0" parTransId="{B961C31D-81BC-4ADB-8989-8D0E5F1B368E}" sibTransId="{363798E5-6D76-43E8-AB4A-66C9F2A1ECCF}"/>
    <dgm:cxn modelId="{95DB8548-FF81-46DE-921F-D4A51B021CF2}" srcId="{96C89E33-D328-4B2F-88F2-5928947A97DB}" destId="{B8E1DC5E-5E02-4C92-950C-F38E03FD9824}" srcOrd="4" destOrd="0" parTransId="{FC529CD8-B91E-4EB7-A00B-FDD1A081CEB0}" sibTransId="{AE414826-C2EE-4C35-BC84-04FB2124DD32}"/>
    <dgm:cxn modelId="{3EE59B84-BEE9-49C4-A335-9115DC780BFB}" type="presOf" srcId="{B8E1DC5E-5E02-4C92-950C-F38E03FD9824}" destId="{79DFB5EE-0863-4E89-87CD-0FA66EF350C2}" srcOrd="0" destOrd="0" presId="urn:microsoft.com/office/officeart/2005/8/layout/cycle1"/>
    <dgm:cxn modelId="{B590A8B2-CB40-4415-8239-98BDBAC88EF9}" type="presOf" srcId="{4CB26823-5B4D-42F0-AC9D-A72657244AE9}" destId="{61965DCA-401D-4D01-8800-2155110C6931}" srcOrd="0" destOrd="0" presId="urn:microsoft.com/office/officeart/2005/8/layout/cycle1"/>
    <dgm:cxn modelId="{EBF412CC-92A6-4AD5-B002-8F556B1DAC9B}" type="presOf" srcId="{5EF23E69-90A2-475D-BBA6-6C2DA59572BA}" destId="{11C103CA-AA2B-4BE6-9D7E-1EBA2121D874}" srcOrd="0" destOrd="0" presId="urn:microsoft.com/office/officeart/2005/8/layout/cycle1"/>
    <dgm:cxn modelId="{A0E719D3-0599-474F-BCB5-75A6C4081A83}" type="presOf" srcId="{363798E5-6D76-43E8-AB4A-66C9F2A1ECCF}" destId="{6DD38AAB-1EE3-4F42-83B3-15A59490CACB}" srcOrd="0" destOrd="0" presId="urn:microsoft.com/office/officeart/2005/8/layout/cycle1"/>
    <dgm:cxn modelId="{24D5A9DF-C609-4CD3-A031-250489CB027E}" type="presOf" srcId="{1E2BE51E-0F90-48E3-8388-4E0347FA0441}" destId="{A7ABCB69-C46B-4D1C-A0CA-06BA353856DB}" srcOrd="0" destOrd="0" presId="urn:microsoft.com/office/officeart/2005/8/layout/cycle1"/>
    <dgm:cxn modelId="{87E109E0-8DA4-4934-8693-F5BB8E67B3DF}" srcId="{96C89E33-D328-4B2F-88F2-5928947A97DB}" destId="{5EF23E69-90A2-475D-BBA6-6C2DA59572BA}" srcOrd="0" destOrd="0" parTransId="{EA294615-D8E7-4BC0-B6BC-686AB345A616}" sibTransId="{F6EC3DEA-E8E2-4B84-86DE-342B6208B056}"/>
    <dgm:cxn modelId="{0A37DBE2-9857-4FA4-A05B-6A2293C285AE}" type="presOf" srcId="{F732522B-A127-4543-8A9B-98FFBC151829}" destId="{28C3670C-CD73-4949-B278-B77D420D3CBB}" srcOrd="0" destOrd="0" presId="urn:microsoft.com/office/officeart/2005/8/layout/cycle1"/>
    <dgm:cxn modelId="{ACED66E5-9413-45DA-A629-DD64C84E98FC}" srcId="{96C89E33-D328-4B2F-88F2-5928947A97DB}" destId="{14EC9DAA-D22A-4B95-82ED-169D4E10DE17}" srcOrd="1" destOrd="0" parTransId="{D598D1B4-AD8D-4632-8561-11903CC54298}" sibTransId="{F732522B-A127-4543-8A9B-98FFBC151829}"/>
    <dgm:cxn modelId="{BBC3B7E7-5850-4E02-956F-03132B8BF87B}" srcId="{96C89E33-D328-4B2F-88F2-5928947A97DB}" destId="{4CB26823-5B4D-42F0-AC9D-A72657244AE9}" srcOrd="2" destOrd="0" parTransId="{932A884D-EFD7-4DA1-A469-AC143A4B416D}" sibTransId="{21370A7D-97C4-4E3F-9F1F-8CE875063DB8}"/>
    <dgm:cxn modelId="{4AD700F4-7919-459D-B2E0-1EA52BE82F68}" type="presOf" srcId="{96C89E33-D328-4B2F-88F2-5928947A97DB}" destId="{C346F610-5BB0-4216-81FF-98AB48A670B7}" srcOrd="0" destOrd="0" presId="urn:microsoft.com/office/officeart/2005/8/layout/cycle1"/>
    <dgm:cxn modelId="{DE088AFA-EBC5-4FBC-9870-69DC09E706BC}" type="presOf" srcId="{F6EC3DEA-E8E2-4B84-86DE-342B6208B056}" destId="{52F6576C-C044-46E1-AC7A-6D3662AE6097}" srcOrd="0" destOrd="0" presId="urn:microsoft.com/office/officeart/2005/8/layout/cycle1"/>
    <dgm:cxn modelId="{B5C088FB-DE48-4D9D-B480-E44BC7BD7539}" type="presOf" srcId="{14EC9DAA-D22A-4B95-82ED-169D4E10DE17}" destId="{40117333-E6F5-4A15-9C00-5ED3EDEBA6F4}" srcOrd="0" destOrd="0" presId="urn:microsoft.com/office/officeart/2005/8/layout/cycle1"/>
    <dgm:cxn modelId="{C1E654B0-755C-4C1A-8D2B-EDD8D587DB22}" type="presParOf" srcId="{C346F610-5BB0-4216-81FF-98AB48A670B7}" destId="{1ED3F7CA-C8CC-43DF-9B62-0532EB05EBCE}" srcOrd="0" destOrd="0" presId="urn:microsoft.com/office/officeart/2005/8/layout/cycle1"/>
    <dgm:cxn modelId="{BFF9E156-9E04-4EE1-A4A0-143EF9EF5AC5}" type="presParOf" srcId="{C346F610-5BB0-4216-81FF-98AB48A670B7}" destId="{11C103CA-AA2B-4BE6-9D7E-1EBA2121D874}" srcOrd="1" destOrd="0" presId="urn:microsoft.com/office/officeart/2005/8/layout/cycle1"/>
    <dgm:cxn modelId="{8ADD1BDA-5DF2-4D85-9CE3-E39A3845317C}" type="presParOf" srcId="{C346F610-5BB0-4216-81FF-98AB48A670B7}" destId="{52F6576C-C044-46E1-AC7A-6D3662AE6097}" srcOrd="2" destOrd="0" presId="urn:microsoft.com/office/officeart/2005/8/layout/cycle1"/>
    <dgm:cxn modelId="{E8284F10-E02D-4365-AAC4-00CB34CF2233}" type="presParOf" srcId="{C346F610-5BB0-4216-81FF-98AB48A670B7}" destId="{3DDA7B09-94AB-4139-B47E-A864B9490C3C}" srcOrd="3" destOrd="0" presId="urn:microsoft.com/office/officeart/2005/8/layout/cycle1"/>
    <dgm:cxn modelId="{D2573A4A-59CC-4897-B019-7689F333A5BE}" type="presParOf" srcId="{C346F610-5BB0-4216-81FF-98AB48A670B7}" destId="{40117333-E6F5-4A15-9C00-5ED3EDEBA6F4}" srcOrd="4" destOrd="0" presId="urn:microsoft.com/office/officeart/2005/8/layout/cycle1"/>
    <dgm:cxn modelId="{54361EBD-4226-4F76-AF9A-8DF0C73E1FA3}" type="presParOf" srcId="{C346F610-5BB0-4216-81FF-98AB48A670B7}" destId="{28C3670C-CD73-4949-B278-B77D420D3CBB}" srcOrd="5" destOrd="0" presId="urn:microsoft.com/office/officeart/2005/8/layout/cycle1"/>
    <dgm:cxn modelId="{9449648A-F9A8-4A52-A6C0-6A032C6158DD}" type="presParOf" srcId="{C346F610-5BB0-4216-81FF-98AB48A670B7}" destId="{993BBB1C-CC31-4388-B05F-DBE57FA77F82}" srcOrd="6" destOrd="0" presId="urn:microsoft.com/office/officeart/2005/8/layout/cycle1"/>
    <dgm:cxn modelId="{92504F3A-18BE-4ADB-8E5F-F3B47700D06E}" type="presParOf" srcId="{C346F610-5BB0-4216-81FF-98AB48A670B7}" destId="{61965DCA-401D-4D01-8800-2155110C6931}" srcOrd="7" destOrd="0" presId="urn:microsoft.com/office/officeart/2005/8/layout/cycle1"/>
    <dgm:cxn modelId="{0155D177-94FC-46DD-A080-2315241CFCB0}" type="presParOf" srcId="{C346F610-5BB0-4216-81FF-98AB48A670B7}" destId="{E2907A38-D9B9-4D8E-8A3B-1CAB49D87C33}" srcOrd="8" destOrd="0" presId="urn:microsoft.com/office/officeart/2005/8/layout/cycle1"/>
    <dgm:cxn modelId="{00EA475F-C284-42F2-8563-F7847CA7912B}" type="presParOf" srcId="{C346F610-5BB0-4216-81FF-98AB48A670B7}" destId="{FBF4DCF7-1C78-4446-8EF7-C545F616C659}" srcOrd="9" destOrd="0" presId="urn:microsoft.com/office/officeart/2005/8/layout/cycle1"/>
    <dgm:cxn modelId="{62AAEDFF-6DB6-41C5-8B40-9DF4B142C509}" type="presParOf" srcId="{C346F610-5BB0-4216-81FF-98AB48A670B7}" destId="{A7ABCB69-C46B-4D1C-A0CA-06BA353856DB}" srcOrd="10" destOrd="0" presId="urn:microsoft.com/office/officeart/2005/8/layout/cycle1"/>
    <dgm:cxn modelId="{D2582562-CACE-445A-8D45-4ED617205C98}" type="presParOf" srcId="{C346F610-5BB0-4216-81FF-98AB48A670B7}" destId="{6DD38AAB-1EE3-4F42-83B3-15A59490CACB}" srcOrd="11" destOrd="0" presId="urn:microsoft.com/office/officeart/2005/8/layout/cycle1"/>
    <dgm:cxn modelId="{A674D72E-B4FA-42C0-B45D-B35759AF85DF}" type="presParOf" srcId="{C346F610-5BB0-4216-81FF-98AB48A670B7}" destId="{C3A12922-110A-4BAC-B657-5AC88E92C6CD}" srcOrd="12" destOrd="0" presId="urn:microsoft.com/office/officeart/2005/8/layout/cycle1"/>
    <dgm:cxn modelId="{F92A4A24-5040-466B-8C05-5B655D25B555}" type="presParOf" srcId="{C346F610-5BB0-4216-81FF-98AB48A670B7}" destId="{79DFB5EE-0863-4E89-87CD-0FA66EF350C2}" srcOrd="13" destOrd="0" presId="urn:microsoft.com/office/officeart/2005/8/layout/cycle1"/>
    <dgm:cxn modelId="{604500AB-CD08-4F0C-B091-14CAE009AB9D}" type="presParOf" srcId="{C346F610-5BB0-4216-81FF-98AB48A670B7}" destId="{76C9B056-C0A6-4FFB-8CB7-BC28DD1EEBC3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16151A-3F28-4CAB-804B-174211F64D7B}" type="doc">
      <dgm:prSet loTypeId="urn:microsoft.com/office/officeart/2005/8/layout/lProcess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81EB41C-9A7A-4157-8F33-EF675145F0D4}">
      <dgm:prSet phldrT="[Text]"/>
      <dgm:spPr/>
      <dgm:t>
        <a:bodyPr/>
        <a:lstStyle/>
        <a:p>
          <a:r>
            <a:rPr lang="en-US" dirty="0"/>
            <a:t>HTML File</a:t>
          </a:r>
        </a:p>
      </dgm:t>
    </dgm:pt>
    <dgm:pt modelId="{90FCC6B8-A49E-43AB-9864-3B6C8D5B10CA}" type="parTrans" cxnId="{A4071233-0E65-42F4-B1E3-E062E89FA29B}">
      <dgm:prSet/>
      <dgm:spPr/>
      <dgm:t>
        <a:bodyPr/>
        <a:lstStyle/>
        <a:p>
          <a:endParaRPr lang="en-US"/>
        </a:p>
      </dgm:t>
    </dgm:pt>
    <dgm:pt modelId="{BA62CAC5-50F0-42F5-BFE4-0D6489F2B2F9}" type="sibTrans" cxnId="{A4071233-0E65-42F4-B1E3-E062E89FA29B}">
      <dgm:prSet/>
      <dgm:spPr/>
      <dgm:t>
        <a:bodyPr/>
        <a:lstStyle/>
        <a:p>
          <a:endParaRPr lang="en-US"/>
        </a:p>
      </dgm:t>
    </dgm:pt>
    <dgm:pt modelId="{85B95927-064C-457F-AB2A-B8515CE3CE68}">
      <dgm:prSet phldrT="[Text]"/>
      <dgm:spPr/>
      <dgm:t>
        <a:bodyPr/>
        <a:lstStyle/>
        <a:p>
          <a:r>
            <a:rPr lang="en-US" dirty="0"/>
            <a:t>Script Tag</a:t>
          </a:r>
        </a:p>
      </dgm:t>
    </dgm:pt>
    <dgm:pt modelId="{D52C4124-4CD9-410C-94D1-96E16BF6D36B}" type="parTrans" cxnId="{89BF2EAF-FEBC-4D69-9C65-A3BCA133274B}">
      <dgm:prSet/>
      <dgm:spPr/>
      <dgm:t>
        <a:bodyPr/>
        <a:lstStyle/>
        <a:p>
          <a:endParaRPr lang="en-US"/>
        </a:p>
      </dgm:t>
    </dgm:pt>
    <dgm:pt modelId="{261B41B7-AD50-47E6-91E8-8DF4A18DDE6A}" type="sibTrans" cxnId="{89BF2EAF-FEBC-4D69-9C65-A3BCA133274B}">
      <dgm:prSet/>
      <dgm:spPr/>
      <dgm:t>
        <a:bodyPr/>
        <a:lstStyle/>
        <a:p>
          <a:endParaRPr lang="en-US"/>
        </a:p>
      </dgm:t>
    </dgm:pt>
    <dgm:pt modelId="{2BB0EE5A-AE53-4E71-B968-A9FEC46AD1EB}">
      <dgm:prSet phldrT="[Text]"/>
      <dgm:spPr/>
      <dgm:t>
        <a:bodyPr/>
        <a:lstStyle/>
        <a:p>
          <a:r>
            <a:rPr lang="en-US" dirty="0"/>
            <a:t>External File</a:t>
          </a:r>
        </a:p>
      </dgm:t>
    </dgm:pt>
    <dgm:pt modelId="{9AD1DF6C-A51E-4C0E-A2B9-137F18C90CB2}" type="parTrans" cxnId="{E56773BF-74D9-470B-90B9-607DE22378A7}">
      <dgm:prSet/>
      <dgm:spPr/>
      <dgm:t>
        <a:bodyPr/>
        <a:lstStyle/>
        <a:p>
          <a:endParaRPr lang="en-US"/>
        </a:p>
      </dgm:t>
    </dgm:pt>
    <dgm:pt modelId="{F3241E98-7127-4ABB-9D62-85312A2662A2}" type="sibTrans" cxnId="{E56773BF-74D9-470B-90B9-607DE22378A7}">
      <dgm:prSet/>
      <dgm:spPr/>
      <dgm:t>
        <a:bodyPr/>
        <a:lstStyle/>
        <a:p>
          <a:endParaRPr lang="en-US"/>
        </a:p>
      </dgm:t>
    </dgm:pt>
    <dgm:pt modelId="{889416A1-4780-4526-955A-05940BF29983}">
      <dgm:prSet phldrT="[Text]"/>
      <dgm:spPr/>
      <dgm:t>
        <a:bodyPr/>
        <a:lstStyle/>
        <a:p>
          <a:r>
            <a:rPr lang="en-US" dirty="0"/>
            <a:t>Filename.js + Script tag</a:t>
          </a:r>
        </a:p>
      </dgm:t>
    </dgm:pt>
    <dgm:pt modelId="{73F632BF-E4CF-4E66-BE7E-20BE226A969F}" type="parTrans" cxnId="{8984ED52-2D83-46FA-98BE-B21F07FBF940}">
      <dgm:prSet/>
      <dgm:spPr/>
      <dgm:t>
        <a:bodyPr/>
        <a:lstStyle/>
        <a:p>
          <a:endParaRPr lang="en-US"/>
        </a:p>
      </dgm:t>
    </dgm:pt>
    <dgm:pt modelId="{C8E64A4A-FAEA-4799-8714-804383E2A873}" type="sibTrans" cxnId="{8984ED52-2D83-46FA-98BE-B21F07FBF940}">
      <dgm:prSet/>
      <dgm:spPr/>
      <dgm:t>
        <a:bodyPr/>
        <a:lstStyle/>
        <a:p>
          <a:endParaRPr lang="en-US"/>
        </a:p>
      </dgm:t>
    </dgm:pt>
    <dgm:pt modelId="{82CB30BE-9255-4F54-B675-F2307B5BB846}">
      <dgm:prSet phldrT="[Text]"/>
      <dgm:spPr/>
      <dgm:t>
        <a:bodyPr/>
        <a:lstStyle/>
        <a:p>
          <a:r>
            <a:rPr lang="en-US" dirty="0"/>
            <a:t>Event Handling</a:t>
          </a:r>
        </a:p>
      </dgm:t>
    </dgm:pt>
    <dgm:pt modelId="{E067D849-50D2-4E80-B20D-EE68FF4F54F9}" type="parTrans" cxnId="{D40B1FBF-49B5-4D54-9080-686FA91BDCFD}">
      <dgm:prSet/>
      <dgm:spPr/>
      <dgm:t>
        <a:bodyPr/>
        <a:lstStyle/>
        <a:p>
          <a:endParaRPr lang="en-US"/>
        </a:p>
      </dgm:t>
    </dgm:pt>
    <dgm:pt modelId="{F477F421-5E2B-4F8F-93E5-68194CD0CA5C}" type="sibTrans" cxnId="{D40B1FBF-49B5-4D54-9080-686FA91BDCFD}">
      <dgm:prSet/>
      <dgm:spPr/>
      <dgm:t>
        <a:bodyPr/>
        <a:lstStyle/>
        <a:p>
          <a:endParaRPr lang="en-US"/>
        </a:p>
      </dgm:t>
    </dgm:pt>
    <dgm:pt modelId="{0D890957-4B6A-4077-B8B2-21056692A3A2}">
      <dgm:prSet phldrT="[Text]"/>
      <dgm:spPr/>
      <dgm:t>
        <a:bodyPr/>
        <a:lstStyle/>
        <a:p>
          <a:r>
            <a:rPr lang="en-US" dirty="0"/>
            <a:t>Head or Body</a:t>
          </a:r>
        </a:p>
      </dgm:t>
    </dgm:pt>
    <dgm:pt modelId="{030FEFB9-FC83-4B6A-ADC7-A8E6C6B5B216}" type="parTrans" cxnId="{857E855B-57C9-4DF1-B39A-E0AF0AEB5945}">
      <dgm:prSet/>
      <dgm:spPr/>
      <dgm:t>
        <a:bodyPr/>
        <a:lstStyle/>
        <a:p>
          <a:endParaRPr lang="en-US"/>
        </a:p>
      </dgm:t>
    </dgm:pt>
    <dgm:pt modelId="{70E98E4B-75F9-4FAD-8D74-8219FD0BAE3F}" type="sibTrans" cxnId="{857E855B-57C9-4DF1-B39A-E0AF0AEB5945}">
      <dgm:prSet/>
      <dgm:spPr/>
      <dgm:t>
        <a:bodyPr/>
        <a:lstStyle/>
        <a:p>
          <a:endParaRPr lang="en-US"/>
        </a:p>
      </dgm:t>
    </dgm:pt>
    <dgm:pt modelId="{E36E9904-5601-476F-9620-20C4EB70C5C5}" type="pres">
      <dgm:prSet presAssocID="{3D16151A-3F28-4CAB-804B-174211F64D7B}" presName="theList" presStyleCnt="0">
        <dgm:presLayoutVars>
          <dgm:dir/>
          <dgm:animLvl val="lvl"/>
          <dgm:resizeHandles val="exact"/>
        </dgm:presLayoutVars>
      </dgm:prSet>
      <dgm:spPr/>
    </dgm:pt>
    <dgm:pt modelId="{AF1FC487-DA28-4C4C-9DD9-FACD3E2D4DE8}" type="pres">
      <dgm:prSet presAssocID="{781EB41C-9A7A-4157-8F33-EF675145F0D4}" presName="compNode" presStyleCnt="0"/>
      <dgm:spPr/>
    </dgm:pt>
    <dgm:pt modelId="{9C5B65D9-3077-464F-9D1C-8F24E08AA4B0}" type="pres">
      <dgm:prSet presAssocID="{781EB41C-9A7A-4157-8F33-EF675145F0D4}" presName="aNode" presStyleLbl="bgShp" presStyleIdx="0" presStyleCnt="2"/>
      <dgm:spPr/>
    </dgm:pt>
    <dgm:pt modelId="{824A9583-6344-4956-B74A-D894A8877671}" type="pres">
      <dgm:prSet presAssocID="{781EB41C-9A7A-4157-8F33-EF675145F0D4}" presName="textNode" presStyleLbl="bgShp" presStyleIdx="0" presStyleCnt="2"/>
      <dgm:spPr/>
    </dgm:pt>
    <dgm:pt modelId="{5505E949-3B7A-459C-AE83-122A40FA4E00}" type="pres">
      <dgm:prSet presAssocID="{781EB41C-9A7A-4157-8F33-EF675145F0D4}" presName="compChildNode" presStyleCnt="0"/>
      <dgm:spPr/>
    </dgm:pt>
    <dgm:pt modelId="{6C36A11D-673C-448E-8800-C588483F2736}" type="pres">
      <dgm:prSet presAssocID="{781EB41C-9A7A-4157-8F33-EF675145F0D4}" presName="theInnerList" presStyleCnt="0"/>
      <dgm:spPr/>
    </dgm:pt>
    <dgm:pt modelId="{B295F0E8-EDCB-4F72-8B53-2B8274B821B0}" type="pres">
      <dgm:prSet presAssocID="{85B95927-064C-457F-AB2A-B8515CE3CE68}" presName="childNode" presStyleLbl="node1" presStyleIdx="0" presStyleCnt="3">
        <dgm:presLayoutVars>
          <dgm:bulletEnabled val="1"/>
        </dgm:presLayoutVars>
      </dgm:prSet>
      <dgm:spPr/>
    </dgm:pt>
    <dgm:pt modelId="{D0258446-5C13-4410-9732-B020832C5CA1}" type="pres">
      <dgm:prSet presAssocID="{85B95927-064C-457F-AB2A-B8515CE3CE68}" presName="aSpace2" presStyleCnt="0"/>
      <dgm:spPr/>
    </dgm:pt>
    <dgm:pt modelId="{EA96601B-4F0B-4F77-B301-6097A3C47ADD}" type="pres">
      <dgm:prSet presAssocID="{82CB30BE-9255-4F54-B675-F2307B5BB846}" presName="childNode" presStyleLbl="node1" presStyleIdx="1" presStyleCnt="3">
        <dgm:presLayoutVars>
          <dgm:bulletEnabled val="1"/>
        </dgm:presLayoutVars>
      </dgm:prSet>
      <dgm:spPr/>
    </dgm:pt>
    <dgm:pt modelId="{2D739995-6D9E-4451-A151-7522B521519C}" type="pres">
      <dgm:prSet presAssocID="{781EB41C-9A7A-4157-8F33-EF675145F0D4}" presName="aSpace" presStyleCnt="0"/>
      <dgm:spPr/>
    </dgm:pt>
    <dgm:pt modelId="{CBC8285D-9779-4D31-BC58-E8866BBDC5C5}" type="pres">
      <dgm:prSet presAssocID="{2BB0EE5A-AE53-4E71-B968-A9FEC46AD1EB}" presName="compNode" presStyleCnt="0"/>
      <dgm:spPr/>
    </dgm:pt>
    <dgm:pt modelId="{2DCD3A1B-F697-470D-A77A-774149B4AD2F}" type="pres">
      <dgm:prSet presAssocID="{2BB0EE5A-AE53-4E71-B968-A9FEC46AD1EB}" presName="aNode" presStyleLbl="bgShp" presStyleIdx="1" presStyleCnt="2"/>
      <dgm:spPr/>
    </dgm:pt>
    <dgm:pt modelId="{839317CA-1050-40FD-AFCE-318C05DB83DD}" type="pres">
      <dgm:prSet presAssocID="{2BB0EE5A-AE53-4E71-B968-A9FEC46AD1EB}" presName="textNode" presStyleLbl="bgShp" presStyleIdx="1" presStyleCnt="2"/>
      <dgm:spPr/>
    </dgm:pt>
    <dgm:pt modelId="{243B792A-5A16-4689-8FBB-5708D915E7FD}" type="pres">
      <dgm:prSet presAssocID="{2BB0EE5A-AE53-4E71-B968-A9FEC46AD1EB}" presName="compChildNode" presStyleCnt="0"/>
      <dgm:spPr/>
    </dgm:pt>
    <dgm:pt modelId="{54F359D5-8BA7-4DF1-AFEB-98FBA8BB1FD2}" type="pres">
      <dgm:prSet presAssocID="{2BB0EE5A-AE53-4E71-B968-A9FEC46AD1EB}" presName="theInnerList" presStyleCnt="0"/>
      <dgm:spPr/>
    </dgm:pt>
    <dgm:pt modelId="{8F29F414-1039-444B-996D-7807DD677AC6}" type="pres">
      <dgm:prSet presAssocID="{889416A1-4780-4526-955A-05940BF29983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F66C280B-1226-4AB8-B78A-D01CF0B182A5}" type="presOf" srcId="{781EB41C-9A7A-4157-8F33-EF675145F0D4}" destId="{9C5B65D9-3077-464F-9D1C-8F24E08AA4B0}" srcOrd="0" destOrd="0" presId="urn:microsoft.com/office/officeart/2005/8/layout/lProcess2"/>
    <dgm:cxn modelId="{0A56420D-78F4-4738-B49B-90B8BCF33316}" type="presOf" srcId="{889416A1-4780-4526-955A-05940BF29983}" destId="{8F29F414-1039-444B-996D-7807DD677AC6}" srcOrd="0" destOrd="0" presId="urn:microsoft.com/office/officeart/2005/8/layout/lProcess2"/>
    <dgm:cxn modelId="{C41D4120-A8B7-48F9-ADAB-7B889D7DB850}" type="presOf" srcId="{2BB0EE5A-AE53-4E71-B968-A9FEC46AD1EB}" destId="{2DCD3A1B-F697-470D-A77A-774149B4AD2F}" srcOrd="0" destOrd="0" presId="urn:microsoft.com/office/officeart/2005/8/layout/lProcess2"/>
    <dgm:cxn modelId="{A4071233-0E65-42F4-B1E3-E062E89FA29B}" srcId="{3D16151A-3F28-4CAB-804B-174211F64D7B}" destId="{781EB41C-9A7A-4157-8F33-EF675145F0D4}" srcOrd="0" destOrd="0" parTransId="{90FCC6B8-A49E-43AB-9864-3B6C8D5B10CA}" sibTransId="{BA62CAC5-50F0-42F5-BFE4-0D6489F2B2F9}"/>
    <dgm:cxn modelId="{857E855B-57C9-4DF1-B39A-E0AF0AEB5945}" srcId="{85B95927-064C-457F-AB2A-B8515CE3CE68}" destId="{0D890957-4B6A-4077-B8B2-21056692A3A2}" srcOrd="0" destOrd="0" parTransId="{030FEFB9-FC83-4B6A-ADC7-A8E6C6B5B216}" sibTransId="{70E98E4B-75F9-4FAD-8D74-8219FD0BAE3F}"/>
    <dgm:cxn modelId="{63732C70-0E1A-45EF-B467-74829FA3D674}" type="presOf" srcId="{0D890957-4B6A-4077-B8B2-21056692A3A2}" destId="{B295F0E8-EDCB-4F72-8B53-2B8274B821B0}" srcOrd="0" destOrd="1" presId="urn:microsoft.com/office/officeart/2005/8/layout/lProcess2"/>
    <dgm:cxn modelId="{8984ED52-2D83-46FA-98BE-B21F07FBF940}" srcId="{2BB0EE5A-AE53-4E71-B968-A9FEC46AD1EB}" destId="{889416A1-4780-4526-955A-05940BF29983}" srcOrd="0" destOrd="0" parTransId="{73F632BF-E4CF-4E66-BE7E-20BE226A969F}" sibTransId="{C8E64A4A-FAEA-4799-8714-804383E2A873}"/>
    <dgm:cxn modelId="{083E5A55-2CF3-4FC3-B07A-A2EC6462E2B9}" type="presOf" srcId="{3D16151A-3F28-4CAB-804B-174211F64D7B}" destId="{E36E9904-5601-476F-9620-20C4EB70C5C5}" srcOrd="0" destOrd="0" presId="urn:microsoft.com/office/officeart/2005/8/layout/lProcess2"/>
    <dgm:cxn modelId="{92B45083-744F-4F2C-B1BD-F91F9D43D79E}" type="presOf" srcId="{2BB0EE5A-AE53-4E71-B968-A9FEC46AD1EB}" destId="{839317CA-1050-40FD-AFCE-318C05DB83DD}" srcOrd="1" destOrd="0" presId="urn:microsoft.com/office/officeart/2005/8/layout/lProcess2"/>
    <dgm:cxn modelId="{E9D8B89A-1A68-4E63-ADD0-F169D7C061DA}" type="presOf" srcId="{781EB41C-9A7A-4157-8F33-EF675145F0D4}" destId="{824A9583-6344-4956-B74A-D894A8877671}" srcOrd="1" destOrd="0" presId="urn:microsoft.com/office/officeart/2005/8/layout/lProcess2"/>
    <dgm:cxn modelId="{F35D319B-6BF8-438B-BD88-C9B31D2017F3}" type="presOf" srcId="{82CB30BE-9255-4F54-B675-F2307B5BB846}" destId="{EA96601B-4F0B-4F77-B301-6097A3C47ADD}" srcOrd="0" destOrd="0" presId="urn:microsoft.com/office/officeart/2005/8/layout/lProcess2"/>
    <dgm:cxn modelId="{D2C2689D-C03F-4E45-9742-9658C73E9852}" type="presOf" srcId="{85B95927-064C-457F-AB2A-B8515CE3CE68}" destId="{B295F0E8-EDCB-4F72-8B53-2B8274B821B0}" srcOrd="0" destOrd="0" presId="urn:microsoft.com/office/officeart/2005/8/layout/lProcess2"/>
    <dgm:cxn modelId="{89BF2EAF-FEBC-4D69-9C65-A3BCA133274B}" srcId="{781EB41C-9A7A-4157-8F33-EF675145F0D4}" destId="{85B95927-064C-457F-AB2A-B8515CE3CE68}" srcOrd="0" destOrd="0" parTransId="{D52C4124-4CD9-410C-94D1-96E16BF6D36B}" sibTransId="{261B41B7-AD50-47E6-91E8-8DF4A18DDE6A}"/>
    <dgm:cxn modelId="{D40B1FBF-49B5-4D54-9080-686FA91BDCFD}" srcId="{781EB41C-9A7A-4157-8F33-EF675145F0D4}" destId="{82CB30BE-9255-4F54-B675-F2307B5BB846}" srcOrd="1" destOrd="0" parTransId="{E067D849-50D2-4E80-B20D-EE68FF4F54F9}" sibTransId="{F477F421-5E2B-4F8F-93E5-68194CD0CA5C}"/>
    <dgm:cxn modelId="{E56773BF-74D9-470B-90B9-607DE22378A7}" srcId="{3D16151A-3F28-4CAB-804B-174211F64D7B}" destId="{2BB0EE5A-AE53-4E71-B968-A9FEC46AD1EB}" srcOrd="1" destOrd="0" parTransId="{9AD1DF6C-A51E-4C0E-A2B9-137F18C90CB2}" sibTransId="{F3241E98-7127-4ABB-9D62-85312A2662A2}"/>
    <dgm:cxn modelId="{80590724-CCDC-4BCB-9AD2-2A0441F6C595}" type="presParOf" srcId="{E36E9904-5601-476F-9620-20C4EB70C5C5}" destId="{AF1FC487-DA28-4C4C-9DD9-FACD3E2D4DE8}" srcOrd="0" destOrd="0" presId="urn:microsoft.com/office/officeart/2005/8/layout/lProcess2"/>
    <dgm:cxn modelId="{0A13BA66-E034-4A41-8FE2-C904148BD865}" type="presParOf" srcId="{AF1FC487-DA28-4C4C-9DD9-FACD3E2D4DE8}" destId="{9C5B65D9-3077-464F-9D1C-8F24E08AA4B0}" srcOrd="0" destOrd="0" presId="urn:microsoft.com/office/officeart/2005/8/layout/lProcess2"/>
    <dgm:cxn modelId="{BA7326E4-8A65-4FE1-A68C-DD17BAF7C033}" type="presParOf" srcId="{AF1FC487-DA28-4C4C-9DD9-FACD3E2D4DE8}" destId="{824A9583-6344-4956-B74A-D894A8877671}" srcOrd="1" destOrd="0" presId="urn:microsoft.com/office/officeart/2005/8/layout/lProcess2"/>
    <dgm:cxn modelId="{45F2158A-0DA2-48A7-9941-B38120AB3D2A}" type="presParOf" srcId="{AF1FC487-DA28-4C4C-9DD9-FACD3E2D4DE8}" destId="{5505E949-3B7A-459C-AE83-122A40FA4E00}" srcOrd="2" destOrd="0" presId="urn:microsoft.com/office/officeart/2005/8/layout/lProcess2"/>
    <dgm:cxn modelId="{EED36EC7-A0F3-45CC-9548-77C68C313D67}" type="presParOf" srcId="{5505E949-3B7A-459C-AE83-122A40FA4E00}" destId="{6C36A11D-673C-448E-8800-C588483F2736}" srcOrd="0" destOrd="0" presId="urn:microsoft.com/office/officeart/2005/8/layout/lProcess2"/>
    <dgm:cxn modelId="{123CC686-2241-4DDA-9E05-B44696FA200F}" type="presParOf" srcId="{6C36A11D-673C-448E-8800-C588483F2736}" destId="{B295F0E8-EDCB-4F72-8B53-2B8274B821B0}" srcOrd="0" destOrd="0" presId="urn:microsoft.com/office/officeart/2005/8/layout/lProcess2"/>
    <dgm:cxn modelId="{8D81B250-472A-4EB8-8AA3-2EA2D8C2791F}" type="presParOf" srcId="{6C36A11D-673C-448E-8800-C588483F2736}" destId="{D0258446-5C13-4410-9732-B020832C5CA1}" srcOrd="1" destOrd="0" presId="urn:microsoft.com/office/officeart/2005/8/layout/lProcess2"/>
    <dgm:cxn modelId="{AF173A0E-A723-42D7-859E-5E5E95581C49}" type="presParOf" srcId="{6C36A11D-673C-448E-8800-C588483F2736}" destId="{EA96601B-4F0B-4F77-B301-6097A3C47ADD}" srcOrd="2" destOrd="0" presId="urn:microsoft.com/office/officeart/2005/8/layout/lProcess2"/>
    <dgm:cxn modelId="{E4DAC74F-7B6C-40C6-9EE3-2201A26F2B2C}" type="presParOf" srcId="{E36E9904-5601-476F-9620-20C4EB70C5C5}" destId="{2D739995-6D9E-4451-A151-7522B521519C}" srcOrd="1" destOrd="0" presId="urn:microsoft.com/office/officeart/2005/8/layout/lProcess2"/>
    <dgm:cxn modelId="{F6383918-893E-40C8-9237-54D27D6E7838}" type="presParOf" srcId="{E36E9904-5601-476F-9620-20C4EB70C5C5}" destId="{CBC8285D-9779-4D31-BC58-E8866BBDC5C5}" srcOrd="2" destOrd="0" presId="urn:microsoft.com/office/officeart/2005/8/layout/lProcess2"/>
    <dgm:cxn modelId="{A2DC0BE4-5C64-4A43-B9A0-F849EC5A2CF3}" type="presParOf" srcId="{CBC8285D-9779-4D31-BC58-E8866BBDC5C5}" destId="{2DCD3A1B-F697-470D-A77A-774149B4AD2F}" srcOrd="0" destOrd="0" presId="urn:microsoft.com/office/officeart/2005/8/layout/lProcess2"/>
    <dgm:cxn modelId="{B26D701E-D505-4453-AFE5-AC7F205F1729}" type="presParOf" srcId="{CBC8285D-9779-4D31-BC58-E8866BBDC5C5}" destId="{839317CA-1050-40FD-AFCE-318C05DB83DD}" srcOrd="1" destOrd="0" presId="urn:microsoft.com/office/officeart/2005/8/layout/lProcess2"/>
    <dgm:cxn modelId="{3B5B2548-06CF-4CD4-A70A-F95A31239D4C}" type="presParOf" srcId="{CBC8285D-9779-4D31-BC58-E8866BBDC5C5}" destId="{243B792A-5A16-4689-8FBB-5708D915E7FD}" srcOrd="2" destOrd="0" presId="urn:microsoft.com/office/officeart/2005/8/layout/lProcess2"/>
    <dgm:cxn modelId="{D6DC20A2-318C-4C7A-AD8F-1F3B7FE4F055}" type="presParOf" srcId="{243B792A-5A16-4689-8FBB-5708D915E7FD}" destId="{54F359D5-8BA7-4DF1-AFEB-98FBA8BB1FD2}" srcOrd="0" destOrd="0" presId="urn:microsoft.com/office/officeart/2005/8/layout/lProcess2"/>
    <dgm:cxn modelId="{0DFF3520-C775-4B78-86EB-8E43397FA82B}" type="presParOf" srcId="{54F359D5-8BA7-4DF1-AFEB-98FBA8BB1FD2}" destId="{8F29F414-1039-444B-996D-7807DD677AC6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5EA7000-32B6-421E-AD41-65356D06D709}" type="doc">
      <dgm:prSet loTypeId="urn:microsoft.com/office/officeart/2011/layout/HexagonRadial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0A84221-9B46-44A6-AB4A-5AF6B8A67F9F}">
      <dgm:prSet phldrT="[Text]"/>
      <dgm:spPr/>
      <dgm:t>
        <a:bodyPr/>
        <a:lstStyle/>
        <a:p>
          <a:r>
            <a:rPr lang="en-US" dirty="0"/>
            <a:t>Variable</a:t>
          </a:r>
        </a:p>
      </dgm:t>
    </dgm:pt>
    <dgm:pt modelId="{8FDC7434-482D-4A75-97E2-2BF43BCB4881}" type="parTrans" cxnId="{CCE0C1E1-675E-4F51-8126-93060B11DEBF}">
      <dgm:prSet/>
      <dgm:spPr/>
      <dgm:t>
        <a:bodyPr/>
        <a:lstStyle/>
        <a:p>
          <a:endParaRPr lang="en-US"/>
        </a:p>
      </dgm:t>
    </dgm:pt>
    <dgm:pt modelId="{CD0537B1-9A64-4F8B-B069-9B151E344F52}" type="sibTrans" cxnId="{CCE0C1E1-675E-4F51-8126-93060B11DEBF}">
      <dgm:prSet/>
      <dgm:spPr/>
      <dgm:t>
        <a:bodyPr/>
        <a:lstStyle/>
        <a:p>
          <a:endParaRPr lang="en-US"/>
        </a:p>
      </dgm:t>
    </dgm:pt>
    <dgm:pt modelId="{BA9F8512-F5F5-4F56-8745-852F0CB13032}">
      <dgm:prSet phldrT="[Text]"/>
      <dgm:spPr/>
      <dgm:t>
        <a:bodyPr/>
        <a:lstStyle/>
        <a:p>
          <a:r>
            <a:rPr lang="en-US" dirty="0"/>
            <a:t>Data Type</a:t>
          </a:r>
        </a:p>
      </dgm:t>
    </dgm:pt>
    <dgm:pt modelId="{9B5F24C1-0989-472A-A161-E8684360516C}" type="parTrans" cxnId="{117149A3-7751-45D9-B514-5E7ABF2F8BD3}">
      <dgm:prSet/>
      <dgm:spPr/>
      <dgm:t>
        <a:bodyPr/>
        <a:lstStyle/>
        <a:p>
          <a:endParaRPr lang="en-US"/>
        </a:p>
      </dgm:t>
    </dgm:pt>
    <dgm:pt modelId="{42A1CF6A-C048-4C77-A78C-5D69C257F6F7}" type="sibTrans" cxnId="{117149A3-7751-45D9-B514-5E7ABF2F8BD3}">
      <dgm:prSet/>
      <dgm:spPr/>
      <dgm:t>
        <a:bodyPr/>
        <a:lstStyle/>
        <a:p>
          <a:endParaRPr lang="en-US"/>
        </a:p>
      </dgm:t>
    </dgm:pt>
    <dgm:pt modelId="{3BD339F6-8AF7-43A8-95E8-5E404514B9CB}">
      <dgm:prSet phldrT="[Text]"/>
      <dgm:spPr/>
      <dgm:t>
        <a:bodyPr/>
        <a:lstStyle/>
        <a:p>
          <a:r>
            <a:rPr lang="en-US" dirty="0"/>
            <a:t>Name</a:t>
          </a:r>
        </a:p>
      </dgm:t>
    </dgm:pt>
    <dgm:pt modelId="{9AC405F8-FD05-490D-822C-0D5B7637FCD5}" type="parTrans" cxnId="{38639944-682A-441F-9CD4-926643BE11B7}">
      <dgm:prSet/>
      <dgm:spPr/>
      <dgm:t>
        <a:bodyPr/>
        <a:lstStyle/>
        <a:p>
          <a:endParaRPr lang="en-US"/>
        </a:p>
      </dgm:t>
    </dgm:pt>
    <dgm:pt modelId="{41B4EB5A-6FC4-41B1-8075-8007CFFD2026}" type="sibTrans" cxnId="{38639944-682A-441F-9CD4-926643BE11B7}">
      <dgm:prSet/>
      <dgm:spPr/>
      <dgm:t>
        <a:bodyPr/>
        <a:lstStyle/>
        <a:p>
          <a:endParaRPr lang="en-US"/>
        </a:p>
      </dgm:t>
    </dgm:pt>
    <dgm:pt modelId="{D1DFA602-A863-490D-8A53-D3D9867F05F2}">
      <dgm:prSet phldrT="[Text]"/>
      <dgm:spPr/>
      <dgm:t>
        <a:bodyPr/>
        <a:lstStyle/>
        <a:p>
          <a:r>
            <a:rPr lang="en-US" dirty="0"/>
            <a:t>Value</a:t>
          </a:r>
        </a:p>
      </dgm:t>
    </dgm:pt>
    <dgm:pt modelId="{717C427F-29DF-43AC-8853-178477A4995E}" type="parTrans" cxnId="{8F473801-3AD0-4FE7-ABCF-1E458A42FD5C}">
      <dgm:prSet/>
      <dgm:spPr/>
      <dgm:t>
        <a:bodyPr/>
        <a:lstStyle/>
        <a:p>
          <a:endParaRPr lang="en-US"/>
        </a:p>
      </dgm:t>
    </dgm:pt>
    <dgm:pt modelId="{F71BF38C-62FB-48D8-A027-AAD615877599}" type="sibTrans" cxnId="{8F473801-3AD0-4FE7-ABCF-1E458A42FD5C}">
      <dgm:prSet/>
      <dgm:spPr/>
      <dgm:t>
        <a:bodyPr/>
        <a:lstStyle/>
        <a:p>
          <a:endParaRPr lang="en-US"/>
        </a:p>
      </dgm:t>
    </dgm:pt>
    <dgm:pt modelId="{D51738A7-B299-442F-AAA1-DA1E4551DD3F}">
      <dgm:prSet phldrT="[Text]"/>
      <dgm:spPr/>
      <dgm:t>
        <a:bodyPr/>
        <a:lstStyle/>
        <a:p>
          <a:r>
            <a:rPr lang="en-US" dirty="0"/>
            <a:t>Address</a:t>
          </a:r>
        </a:p>
      </dgm:t>
    </dgm:pt>
    <dgm:pt modelId="{E8E8E565-C94E-42E8-9E90-921734729FF5}" type="parTrans" cxnId="{3E12AF8D-F31D-4796-8949-18CE6455602E}">
      <dgm:prSet/>
      <dgm:spPr/>
      <dgm:t>
        <a:bodyPr/>
        <a:lstStyle/>
        <a:p>
          <a:endParaRPr lang="en-US"/>
        </a:p>
      </dgm:t>
    </dgm:pt>
    <dgm:pt modelId="{87472DC0-4D2E-48CB-9659-B1EDC2A81800}" type="sibTrans" cxnId="{3E12AF8D-F31D-4796-8949-18CE6455602E}">
      <dgm:prSet/>
      <dgm:spPr/>
      <dgm:t>
        <a:bodyPr/>
        <a:lstStyle/>
        <a:p>
          <a:endParaRPr lang="en-US"/>
        </a:p>
      </dgm:t>
    </dgm:pt>
    <dgm:pt modelId="{9F2C3AD5-DED1-47D8-A2E5-7AB196DC9F23}" type="pres">
      <dgm:prSet presAssocID="{C5EA7000-32B6-421E-AD41-65356D06D709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3D4902CC-8A95-4622-A0ED-774783738453}" type="pres">
      <dgm:prSet presAssocID="{F0A84221-9B46-44A6-AB4A-5AF6B8A67F9F}" presName="Parent" presStyleLbl="node0" presStyleIdx="0" presStyleCnt="1">
        <dgm:presLayoutVars>
          <dgm:chMax val="6"/>
          <dgm:chPref val="6"/>
        </dgm:presLayoutVars>
      </dgm:prSet>
      <dgm:spPr/>
    </dgm:pt>
    <dgm:pt modelId="{1537559E-3E08-4DEA-9F8C-E1853B92222E}" type="pres">
      <dgm:prSet presAssocID="{BA9F8512-F5F5-4F56-8745-852F0CB13032}" presName="Accent1" presStyleCnt="0"/>
      <dgm:spPr/>
    </dgm:pt>
    <dgm:pt modelId="{71576374-DB97-4797-86D4-CFC0AB9F7C49}" type="pres">
      <dgm:prSet presAssocID="{BA9F8512-F5F5-4F56-8745-852F0CB13032}" presName="Accent" presStyleLbl="bgShp" presStyleIdx="0" presStyleCnt="4"/>
      <dgm:spPr/>
    </dgm:pt>
    <dgm:pt modelId="{C0374746-6696-43ED-AC81-8EC8132EFDC4}" type="pres">
      <dgm:prSet presAssocID="{BA9F8512-F5F5-4F56-8745-852F0CB13032}" presName="Chil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ADD55AD9-A2B9-462B-A771-65FE697E95F1}" type="pres">
      <dgm:prSet presAssocID="{3BD339F6-8AF7-43A8-95E8-5E404514B9CB}" presName="Accent2" presStyleCnt="0"/>
      <dgm:spPr/>
    </dgm:pt>
    <dgm:pt modelId="{842CDD8E-B985-4757-B003-9A48D6E3ADFA}" type="pres">
      <dgm:prSet presAssocID="{3BD339F6-8AF7-43A8-95E8-5E404514B9CB}" presName="Accent" presStyleLbl="bgShp" presStyleIdx="1" presStyleCnt="4"/>
      <dgm:spPr/>
    </dgm:pt>
    <dgm:pt modelId="{B93C83B6-4ECC-4659-A756-3017D33C0519}" type="pres">
      <dgm:prSet presAssocID="{3BD339F6-8AF7-43A8-95E8-5E404514B9CB}" presName="Chil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69E7CA4C-E0A1-4CD3-951E-940162117860}" type="pres">
      <dgm:prSet presAssocID="{D1DFA602-A863-490D-8A53-D3D9867F05F2}" presName="Accent3" presStyleCnt="0"/>
      <dgm:spPr/>
    </dgm:pt>
    <dgm:pt modelId="{260CBFDE-EB12-4C32-AE95-381DE6C3C4A2}" type="pres">
      <dgm:prSet presAssocID="{D1DFA602-A863-490D-8A53-D3D9867F05F2}" presName="Accent" presStyleLbl="bgShp" presStyleIdx="2" presStyleCnt="4"/>
      <dgm:spPr/>
    </dgm:pt>
    <dgm:pt modelId="{34441CFF-40D0-4052-93EC-60E41D460F6C}" type="pres">
      <dgm:prSet presAssocID="{D1DFA602-A863-490D-8A53-D3D9867F05F2}" presName="Chil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3C3EB3B-6F6C-499B-93AA-7FB8B0906368}" type="pres">
      <dgm:prSet presAssocID="{D51738A7-B299-442F-AAA1-DA1E4551DD3F}" presName="Accent4" presStyleCnt="0"/>
      <dgm:spPr/>
    </dgm:pt>
    <dgm:pt modelId="{45BCE77B-FD64-4FEA-920A-08977186F080}" type="pres">
      <dgm:prSet presAssocID="{D51738A7-B299-442F-AAA1-DA1E4551DD3F}" presName="Accent" presStyleLbl="bgShp" presStyleIdx="3" presStyleCnt="4"/>
      <dgm:spPr/>
    </dgm:pt>
    <dgm:pt modelId="{F96EF1C9-756C-401A-AF0E-5FE8057BF518}" type="pres">
      <dgm:prSet presAssocID="{D51738A7-B299-442F-AAA1-DA1E4551DD3F}" presName="Chil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F473801-3AD0-4FE7-ABCF-1E458A42FD5C}" srcId="{F0A84221-9B46-44A6-AB4A-5AF6B8A67F9F}" destId="{D1DFA602-A863-490D-8A53-D3D9867F05F2}" srcOrd="2" destOrd="0" parTransId="{717C427F-29DF-43AC-8853-178477A4995E}" sibTransId="{F71BF38C-62FB-48D8-A027-AAD615877599}"/>
    <dgm:cxn modelId="{38639944-682A-441F-9CD4-926643BE11B7}" srcId="{F0A84221-9B46-44A6-AB4A-5AF6B8A67F9F}" destId="{3BD339F6-8AF7-43A8-95E8-5E404514B9CB}" srcOrd="1" destOrd="0" parTransId="{9AC405F8-FD05-490D-822C-0D5B7637FCD5}" sibTransId="{41B4EB5A-6FC4-41B1-8075-8007CFFD2026}"/>
    <dgm:cxn modelId="{1E51716D-A349-48A3-8174-3122F5E75FEE}" type="presOf" srcId="{D1DFA602-A863-490D-8A53-D3D9867F05F2}" destId="{34441CFF-40D0-4052-93EC-60E41D460F6C}" srcOrd="0" destOrd="0" presId="urn:microsoft.com/office/officeart/2011/layout/HexagonRadial"/>
    <dgm:cxn modelId="{10CC576D-90A5-4A84-A429-FFA5CD1D7741}" type="presOf" srcId="{C5EA7000-32B6-421E-AD41-65356D06D709}" destId="{9F2C3AD5-DED1-47D8-A2E5-7AB196DC9F23}" srcOrd="0" destOrd="0" presId="urn:microsoft.com/office/officeart/2011/layout/HexagonRadial"/>
    <dgm:cxn modelId="{4A8E466E-7C26-42FC-9708-9DE2989815BA}" type="presOf" srcId="{D51738A7-B299-442F-AAA1-DA1E4551DD3F}" destId="{F96EF1C9-756C-401A-AF0E-5FE8057BF518}" srcOrd="0" destOrd="0" presId="urn:microsoft.com/office/officeart/2011/layout/HexagonRadial"/>
    <dgm:cxn modelId="{5EFC6D54-CF7E-479B-8903-76625BD40CBF}" type="presOf" srcId="{3BD339F6-8AF7-43A8-95E8-5E404514B9CB}" destId="{B93C83B6-4ECC-4659-A756-3017D33C0519}" srcOrd="0" destOrd="0" presId="urn:microsoft.com/office/officeart/2011/layout/HexagonRadial"/>
    <dgm:cxn modelId="{F2FDD37D-A50B-400D-8245-B04148CC26BB}" type="presOf" srcId="{BA9F8512-F5F5-4F56-8745-852F0CB13032}" destId="{C0374746-6696-43ED-AC81-8EC8132EFDC4}" srcOrd="0" destOrd="0" presId="urn:microsoft.com/office/officeart/2011/layout/HexagonRadial"/>
    <dgm:cxn modelId="{EBC7D58B-A3F0-44D2-9275-C33C410FE30D}" type="presOf" srcId="{F0A84221-9B46-44A6-AB4A-5AF6B8A67F9F}" destId="{3D4902CC-8A95-4622-A0ED-774783738453}" srcOrd="0" destOrd="0" presId="urn:microsoft.com/office/officeart/2011/layout/HexagonRadial"/>
    <dgm:cxn modelId="{3E12AF8D-F31D-4796-8949-18CE6455602E}" srcId="{F0A84221-9B46-44A6-AB4A-5AF6B8A67F9F}" destId="{D51738A7-B299-442F-AAA1-DA1E4551DD3F}" srcOrd="3" destOrd="0" parTransId="{E8E8E565-C94E-42E8-9E90-921734729FF5}" sibTransId="{87472DC0-4D2E-48CB-9659-B1EDC2A81800}"/>
    <dgm:cxn modelId="{117149A3-7751-45D9-B514-5E7ABF2F8BD3}" srcId="{F0A84221-9B46-44A6-AB4A-5AF6B8A67F9F}" destId="{BA9F8512-F5F5-4F56-8745-852F0CB13032}" srcOrd="0" destOrd="0" parTransId="{9B5F24C1-0989-472A-A161-E8684360516C}" sibTransId="{42A1CF6A-C048-4C77-A78C-5D69C257F6F7}"/>
    <dgm:cxn modelId="{CCE0C1E1-675E-4F51-8126-93060B11DEBF}" srcId="{C5EA7000-32B6-421E-AD41-65356D06D709}" destId="{F0A84221-9B46-44A6-AB4A-5AF6B8A67F9F}" srcOrd="0" destOrd="0" parTransId="{8FDC7434-482D-4A75-97E2-2BF43BCB4881}" sibTransId="{CD0537B1-9A64-4F8B-B069-9B151E344F52}"/>
    <dgm:cxn modelId="{376D7971-EF9D-4160-A865-4F10E2189390}" type="presParOf" srcId="{9F2C3AD5-DED1-47D8-A2E5-7AB196DC9F23}" destId="{3D4902CC-8A95-4622-A0ED-774783738453}" srcOrd="0" destOrd="0" presId="urn:microsoft.com/office/officeart/2011/layout/HexagonRadial"/>
    <dgm:cxn modelId="{E0058072-1F2A-40EF-BC8A-0602B1E7D9BB}" type="presParOf" srcId="{9F2C3AD5-DED1-47D8-A2E5-7AB196DC9F23}" destId="{1537559E-3E08-4DEA-9F8C-E1853B92222E}" srcOrd="1" destOrd="0" presId="urn:microsoft.com/office/officeart/2011/layout/HexagonRadial"/>
    <dgm:cxn modelId="{B3F66278-3A91-4869-8957-D628D992F31A}" type="presParOf" srcId="{1537559E-3E08-4DEA-9F8C-E1853B92222E}" destId="{71576374-DB97-4797-86D4-CFC0AB9F7C49}" srcOrd="0" destOrd="0" presId="urn:microsoft.com/office/officeart/2011/layout/HexagonRadial"/>
    <dgm:cxn modelId="{640F51E7-D83D-452E-805B-C23940FE1A93}" type="presParOf" srcId="{9F2C3AD5-DED1-47D8-A2E5-7AB196DC9F23}" destId="{C0374746-6696-43ED-AC81-8EC8132EFDC4}" srcOrd="2" destOrd="0" presId="urn:microsoft.com/office/officeart/2011/layout/HexagonRadial"/>
    <dgm:cxn modelId="{13522A39-A180-45A3-B80F-2D2A261E4335}" type="presParOf" srcId="{9F2C3AD5-DED1-47D8-A2E5-7AB196DC9F23}" destId="{ADD55AD9-A2B9-462B-A771-65FE697E95F1}" srcOrd="3" destOrd="0" presId="urn:microsoft.com/office/officeart/2011/layout/HexagonRadial"/>
    <dgm:cxn modelId="{1D962C88-12F2-4E42-822A-5256AC73D9B1}" type="presParOf" srcId="{ADD55AD9-A2B9-462B-A771-65FE697E95F1}" destId="{842CDD8E-B985-4757-B003-9A48D6E3ADFA}" srcOrd="0" destOrd="0" presId="urn:microsoft.com/office/officeart/2011/layout/HexagonRadial"/>
    <dgm:cxn modelId="{8155254F-700D-4C98-8FB6-7807E5DA160A}" type="presParOf" srcId="{9F2C3AD5-DED1-47D8-A2E5-7AB196DC9F23}" destId="{B93C83B6-4ECC-4659-A756-3017D33C0519}" srcOrd="4" destOrd="0" presId="urn:microsoft.com/office/officeart/2011/layout/HexagonRadial"/>
    <dgm:cxn modelId="{B6CCD70C-19DE-4F58-9285-6F905B1240BC}" type="presParOf" srcId="{9F2C3AD5-DED1-47D8-A2E5-7AB196DC9F23}" destId="{69E7CA4C-E0A1-4CD3-951E-940162117860}" srcOrd="5" destOrd="0" presId="urn:microsoft.com/office/officeart/2011/layout/HexagonRadial"/>
    <dgm:cxn modelId="{9C1FD4FA-328D-4458-94B0-2F559739581C}" type="presParOf" srcId="{69E7CA4C-E0A1-4CD3-951E-940162117860}" destId="{260CBFDE-EB12-4C32-AE95-381DE6C3C4A2}" srcOrd="0" destOrd="0" presId="urn:microsoft.com/office/officeart/2011/layout/HexagonRadial"/>
    <dgm:cxn modelId="{27B58996-3935-4162-BFD2-4C9FB0FBEBBD}" type="presParOf" srcId="{9F2C3AD5-DED1-47D8-A2E5-7AB196DC9F23}" destId="{34441CFF-40D0-4052-93EC-60E41D460F6C}" srcOrd="6" destOrd="0" presId="urn:microsoft.com/office/officeart/2011/layout/HexagonRadial"/>
    <dgm:cxn modelId="{CB8A937B-0EDD-4303-B85D-B161FF30F722}" type="presParOf" srcId="{9F2C3AD5-DED1-47D8-A2E5-7AB196DC9F23}" destId="{53C3EB3B-6F6C-499B-93AA-7FB8B0906368}" srcOrd="7" destOrd="0" presId="urn:microsoft.com/office/officeart/2011/layout/HexagonRadial"/>
    <dgm:cxn modelId="{9DDF1871-7DAF-4C2A-AA06-C4A23738C14C}" type="presParOf" srcId="{53C3EB3B-6F6C-499B-93AA-7FB8B0906368}" destId="{45BCE77B-FD64-4FEA-920A-08977186F080}" srcOrd="0" destOrd="0" presId="urn:microsoft.com/office/officeart/2011/layout/HexagonRadial"/>
    <dgm:cxn modelId="{22D97B1C-20CC-4745-978A-BCEDAE1BB749}" type="presParOf" srcId="{9F2C3AD5-DED1-47D8-A2E5-7AB196DC9F23}" destId="{F96EF1C9-756C-401A-AF0E-5FE8057BF518}" srcOrd="8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73CC1F7-330C-4466-9455-563EF51F4750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93A33A5-1DC9-469B-8285-E8B6340D47D0}">
      <dgm:prSet phldrT="[Text]"/>
      <dgm:spPr/>
      <dgm:t>
        <a:bodyPr/>
        <a:lstStyle/>
        <a:p>
          <a:r>
            <a:rPr lang="en-US" dirty="0"/>
            <a:t>First char  </a:t>
          </a:r>
          <a:r>
            <a:rPr lang="en-US" altLang="zh-CN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a-z or A-Z or _</a:t>
          </a:r>
          <a:endParaRPr lang="en-US" dirty="0"/>
        </a:p>
      </dgm:t>
    </dgm:pt>
    <dgm:pt modelId="{AFC5F0C6-DF71-4337-833C-CE8CA2D5E2D9}" type="parTrans" cxnId="{1632A6AD-F430-472E-8BF4-A070E3338613}">
      <dgm:prSet/>
      <dgm:spPr/>
      <dgm:t>
        <a:bodyPr/>
        <a:lstStyle/>
        <a:p>
          <a:endParaRPr lang="en-US"/>
        </a:p>
      </dgm:t>
    </dgm:pt>
    <dgm:pt modelId="{9653F6D9-96B8-4A58-82FE-161B99461616}" type="sibTrans" cxnId="{1632A6AD-F430-472E-8BF4-A070E3338613}">
      <dgm:prSet/>
      <dgm:spPr/>
      <dgm:t>
        <a:bodyPr/>
        <a:lstStyle/>
        <a:p>
          <a:endParaRPr lang="en-US"/>
        </a:p>
      </dgm:t>
    </dgm:pt>
    <dgm:pt modelId="{801D0AD1-8953-4DC2-B03A-4C964AF224CA}">
      <dgm:prSet phldrT="[Text]"/>
      <dgm:spPr/>
      <dgm:t>
        <a:bodyPr/>
        <a:lstStyle/>
        <a:p>
          <a:r>
            <a:rPr lang="en-US" dirty="0"/>
            <a:t>Other char </a:t>
          </a:r>
          <a:r>
            <a:rPr lang="en-US" altLang="zh-CN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a-z or A-Z or _ or 0-9</a:t>
          </a:r>
          <a:endParaRPr lang="en-US" dirty="0"/>
        </a:p>
      </dgm:t>
    </dgm:pt>
    <dgm:pt modelId="{12C50D6B-0DA2-44C3-8F41-D66D421AF3FB}" type="parTrans" cxnId="{7B55C0F7-E442-4976-8F60-77BCE7AA0BEA}">
      <dgm:prSet/>
      <dgm:spPr/>
      <dgm:t>
        <a:bodyPr/>
        <a:lstStyle/>
        <a:p>
          <a:endParaRPr lang="en-US"/>
        </a:p>
      </dgm:t>
    </dgm:pt>
    <dgm:pt modelId="{1FFF6768-1B52-45A0-8898-6B11645D028C}" type="sibTrans" cxnId="{7B55C0F7-E442-4976-8F60-77BCE7AA0BEA}">
      <dgm:prSet/>
      <dgm:spPr/>
      <dgm:t>
        <a:bodyPr/>
        <a:lstStyle/>
        <a:p>
          <a:endParaRPr lang="en-US"/>
        </a:p>
      </dgm:t>
    </dgm:pt>
    <dgm:pt modelId="{8D01B5FF-7CBE-42C4-A651-E9512B0D4287}">
      <dgm:prSet phldrT="[Text]"/>
      <dgm:spPr/>
      <dgm:t>
        <a:bodyPr/>
        <a:lstStyle/>
        <a:p>
          <a:r>
            <a:rPr lang="en-US" dirty="0"/>
            <a:t>No whitespaces</a:t>
          </a:r>
        </a:p>
      </dgm:t>
    </dgm:pt>
    <dgm:pt modelId="{0F0E6AEB-89EC-49F0-AC2B-D2B1D5143C05}" type="parTrans" cxnId="{0FF45B50-08E2-4046-9B4D-7ACBF06B5E47}">
      <dgm:prSet/>
      <dgm:spPr/>
      <dgm:t>
        <a:bodyPr/>
        <a:lstStyle/>
        <a:p>
          <a:endParaRPr lang="en-US"/>
        </a:p>
      </dgm:t>
    </dgm:pt>
    <dgm:pt modelId="{7B76F287-D23B-4E39-A5ED-59DA8B9403FD}" type="sibTrans" cxnId="{0FF45B50-08E2-4046-9B4D-7ACBF06B5E47}">
      <dgm:prSet/>
      <dgm:spPr/>
      <dgm:t>
        <a:bodyPr/>
        <a:lstStyle/>
        <a:p>
          <a:endParaRPr lang="en-US"/>
        </a:p>
      </dgm:t>
    </dgm:pt>
    <dgm:pt modelId="{3C4DF370-2805-4261-886B-AE2794C9DEA1}">
      <dgm:prSet phldrT="[Text]"/>
      <dgm:spPr/>
      <dgm:t>
        <a:bodyPr/>
        <a:lstStyle/>
        <a:p>
          <a:r>
            <a:rPr lang="en-US" dirty="0"/>
            <a:t>Avoid reserved words</a:t>
          </a:r>
        </a:p>
      </dgm:t>
    </dgm:pt>
    <dgm:pt modelId="{657B8F02-0F55-42C1-AB53-34224CD983F7}" type="parTrans" cxnId="{527F6EA6-3C49-4E83-AC17-5A6E3116BD73}">
      <dgm:prSet/>
      <dgm:spPr/>
      <dgm:t>
        <a:bodyPr/>
        <a:lstStyle/>
        <a:p>
          <a:endParaRPr lang="en-US"/>
        </a:p>
      </dgm:t>
    </dgm:pt>
    <dgm:pt modelId="{0EBB69FF-74DC-4E52-BCD4-CE5050DFBF4A}" type="sibTrans" cxnId="{527F6EA6-3C49-4E83-AC17-5A6E3116BD73}">
      <dgm:prSet/>
      <dgm:spPr/>
      <dgm:t>
        <a:bodyPr/>
        <a:lstStyle/>
        <a:p>
          <a:endParaRPr lang="en-US"/>
        </a:p>
      </dgm:t>
    </dgm:pt>
    <dgm:pt modelId="{A6EA6B6E-0385-438F-BD53-62DE5A729D32}">
      <dgm:prSet phldrT="[Text]"/>
      <dgm:spPr/>
      <dgm:t>
        <a:bodyPr/>
        <a:lstStyle/>
        <a:p>
          <a:r>
            <a:rPr lang="en-US" dirty="0"/>
            <a:t>Case-sensitive</a:t>
          </a:r>
        </a:p>
      </dgm:t>
    </dgm:pt>
    <dgm:pt modelId="{B3573739-8583-47B6-A693-C8DBEF2AB5CF}" type="parTrans" cxnId="{4D584F0B-7694-46F7-8028-6AE174822F12}">
      <dgm:prSet/>
      <dgm:spPr/>
      <dgm:t>
        <a:bodyPr/>
        <a:lstStyle/>
        <a:p>
          <a:endParaRPr lang="en-US"/>
        </a:p>
      </dgm:t>
    </dgm:pt>
    <dgm:pt modelId="{746EF425-50E6-41B5-BCBC-2C42E0417F53}" type="sibTrans" cxnId="{4D584F0B-7694-46F7-8028-6AE174822F12}">
      <dgm:prSet/>
      <dgm:spPr/>
      <dgm:t>
        <a:bodyPr/>
        <a:lstStyle/>
        <a:p>
          <a:endParaRPr lang="en-US"/>
        </a:p>
      </dgm:t>
    </dgm:pt>
    <dgm:pt modelId="{98CFE731-CE70-473D-80B1-9EE4531D500E}" type="pres">
      <dgm:prSet presAssocID="{973CC1F7-330C-4466-9455-563EF51F4750}" presName="linear" presStyleCnt="0">
        <dgm:presLayoutVars>
          <dgm:dir/>
          <dgm:animLvl val="lvl"/>
          <dgm:resizeHandles val="exact"/>
        </dgm:presLayoutVars>
      </dgm:prSet>
      <dgm:spPr/>
    </dgm:pt>
    <dgm:pt modelId="{B8F5A977-923A-4EE8-B354-D638F8C80BBA}" type="pres">
      <dgm:prSet presAssocID="{D93A33A5-1DC9-469B-8285-E8B6340D47D0}" presName="parentLin" presStyleCnt="0"/>
      <dgm:spPr/>
    </dgm:pt>
    <dgm:pt modelId="{2BF98756-2202-4F0F-83D5-155D3701EACE}" type="pres">
      <dgm:prSet presAssocID="{D93A33A5-1DC9-469B-8285-E8B6340D47D0}" presName="parentLeftMargin" presStyleLbl="node1" presStyleIdx="0" presStyleCnt="5"/>
      <dgm:spPr/>
    </dgm:pt>
    <dgm:pt modelId="{18D5C8ED-E19A-42F0-BC7E-C2E5FB00FBB0}" type="pres">
      <dgm:prSet presAssocID="{D93A33A5-1DC9-469B-8285-E8B6340D47D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5D8F3F3-C602-4D9A-B183-B294617C788D}" type="pres">
      <dgm:prSet presAssocID="{D93A33A5-1DC9-469B-8285-E8B6340D47D0}" presName="negativeSpace" presStyleCnt="0"/>
      <dgm:spPr/>
    </dgm:pt>
    <dgm:pt modelId="{C794AF9F-9F60-478B-BBBD-D1ED215ADADC}" type="pres">
      <dgm:prSet presAssocID="{D93A33A5-1DC9-469B-8285-E8B6340D47D0}" presName="childText" presStyleLbl="conFgAcc1" presStyleIdx="0" presStyleCnt="5">
        <dgm:presLayoutVars>
          <dgm:bulletEnabled val="1"/>
        </dgm:presLayoutVars>
      </dgm:prSet>
      <dgm:spPr/>
    </dgm:pt>
    <dgm:pt modelId="{A1EECC5D-481C-4485-96B6-431EEB7AD13C}" type="pres">
      <dgm:prSet presAssocID="{9653F6D9-96B8-4A58-82FE-161B99461616}" presName="spaceBetweenRectangles" presStyleCnt="0"/>
      <dgm:spPr/>
    </dgm:pt>
    <dgm:pt modelId="{7B25CF9F-0176-41B0-B615-31569CD46E50}" type="pres">
      <dgm:prSet presAssocID="{801D0AD1-8953-4DC2-B03A-4C964AF224CA}" presName="parentLin" presStyleCnt="0"/>
      <dgm:spPr/>
    </dgm:pt>
    <dgm:pt modelId="{15C7F27C-6EF7-453D-B319-78E215FEE07D}" type="pres">
      <dgm:prSet presAssocID="{801D0AD1-8953-4DC2-B03A-4C964AF224CA}" presName="parentLeftMargin" presStyleLbl="node1" presStyleIdx="0" presStyleCnt="5"/>
      <dgm:spPr/>
    </dgm:pt>
    <dgm:pt modelId="{2DCF0244-492B-4F84-B0DD-DECA8823B4E3}" type="pres">
      <dgm:prSet presAssocID="{801D0AD1-8953-4DC2-B03A-4C964AF224C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1693891-0ADE-4249-8157-226679CD3108}" type="pres">
      <dgm:prSet presAssocID="{801D0AD1-8953-4DC2-B03A-4C964AF224CA}" presName="negativeSpace" presStyleCnt="0"/>
      <dgm:spPr/>
    </dgm:pt>
    <dgm:pt modelId="{4A820D8C-26BE-4358-BD44-3DDC7F295493}" type="pres">
      <dgm:prSet presAssocID="{801D0AD1-8953-4DC2-B03A-4C964AF224CA}" presName="childText" presStyleLbl="conFgAcc1" presStyleIdx="1" presStyleCnt="5">
        <dgm:presLayoutVars>
          <dgm:bulletEnabled val="1"/>
        </dgm:presLayoutVars>
      </dgm:prSet>
      <dgm:spPr/>
    </dgm:pt>
    <dgm:pt modelId="{B6586885-4E6A-4404-934D-F696E0C7D588}" type="pres">
      <dgm:prSet presAssocID="{1FFF6768-1B52-45A0-8898-6B11645D028C}" presName="spaceBetweenRectangles" presStyleCnt="0"/>
      <dgm:spPr/>
    </dgm:pt>
    <dgm:pt modelId="{045F6595-4C21-4373-9427-9E67CDF11437}" type="pres">
      <dgm:prSet presAssocID="{8D01B5FF-7CBE-42C4-A651-E9512B0D4287}" presName="parentLin" presStyleCnt="0"/>
      <dgm:spPr/>
    </dgm:pt>
    <dgm:pt modelId="{F56EE384-4302-49E2-830D-5E0569761C85}" type="pres">
      <dgm:prSet presAssocID="{8D01B5FF-7CBE-42C4-A651-E9512B0D4287}" presName="parentLeftMargin" presStyleLbl="node1" presStyleIdx="1" presStyleCnt="5"/>
      <dgm:spPr/>
    </dgm:pt>
    <dgm:pt modelId="{5459674D-1957-4FD1-918F-B8C723F663B3}" type="pres">
      <dgm:prSet presAssocID="{8D01B5FF-7CBE-42C4-A651-E9512B0D428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4CBC45C-E38D-4313-B50E-B8F797DAF331}" type="pres">
      <dgm:prSet presAssocID="{8D01B5FF-7CBE-42C4-A651-E9512B0D4287}" presName="negativeSpace" presStyleCnt="0"/>
      <dgm:spPr/>
    </dgm:pt>
    <dgm:pt modelId="{9B29B68B-C9B4-4BA0-9396-8DD61E05A9B6}" type="pres">
      <dgm:prSet presAssocID="{8D01B5FF-7CBE-42C4-A651-E9512B0D4287}" presName="childText" presStyleLbl="conFgAcc1" presStyleIdx="2" presStyleCnt="5">
        <dgm:presLayoutVars>
          <dgm:bulletEnabled val="1"/>
        </dgm:presLayoutVars>
      </dgm:prSet>
      <dgm:spPr/>
    </dgm:pt>
    <dgm:pt modelId="{58EC17B8-811D-483B-A982-E2B26A4C0F8C}" type="pres">
      <dgm:prSet presAssocID="{7B76F287-D23B-4E39-A5ED-59DA8B9403FD}" presName="spaceBetweenRectangles" presStyleCnt="0"/>
      <dgm:spPr/>
    </dgm:pt>
    <dgm:pt modelId="{C14F7245-C57E-41B1-8ABD-BD0A57E10FBF}" type="pres">
      <dgm:prSet presAssocID="{3C4DF370-2805-4261-886B-AE2794C9DEA1}" presName="parentLin" presStyleCnt="0"/>
      <dgm:spPr/>
    </dgm:pt>
    <dgm:pt modelId="{FD072221-AFE6-40CE-B341-4A85D4D0D2D3}" type="pres">
      <dgm:prSet presAssocID="{3C4DF370-2805-4261-886B-AE2794C9DEA1}" presName="parentLeftMargin" presStyleLbl="node1" presStyleIdx="2" presStyleCnt="5"/>
      <dgm:spPr/>
    </dgm:pt>
    <dgm:pt modelId="{BF0864DE-254F-4D41-9CFC-6CCBA558F3AE}" type="pres">
      <dgm:prSet presAssocID="{3C4DF370-2805-4261-886B-AE2794C9DEA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B3BCE5C-4599-47A1-BAD8-F781C7A86886}" type="pres">
      <dgm:prSet presAssocID="{3C4DF370-2805-4261-886B-AE2794C9DEA1}" presName="negativeSpace" presStyleCnt="0"/>
      <dgm:spPr/>
    </dgm:pt>
    <dgm:pt modelId="{E33492B4-B54B-4379-A347-A22BAAEDF789}" type="pres">
      <dgm:prSet presAssocID="{3C4DF370-2805-4261-886B-AE2794C9DEA1}" presName="childText" presStyleLbl="conFgAcc1" presStyleIdx="3" presStyleCnt="5">
        <dgm:presLayoutVars>
          <dgm:bulletEnabled val="1"/>
        </dgm:presLayoutVars>
      </dgm:prSet>
      <dgm:spPr/>
    </dgm:pt>
    <dgm:pt modelId="{A6FD5FC3-DBFC-4476-BD07-1D3E595F014E}" type="pres">
      <dgm:prSet presAssocID="{0EBB69FF-74DC-4E52-BCD4-CE5050DFBF4A}" presName="spaceBetweenRectangles" presStyleCnt="0"/>
      <dgm:spPr/>
    </dgm:pt>
    <dgm:pt modelId="{5EDF06A1-AD0F-457B-8E08-01575E7047D5}" type="pres">
      <dgm:prSet presAssocID="{A6EA6B6E-0385-438F-BD53-62DE5A729D32}" presName="parentLin" presStyleCnt="0"/>
      <dgm:spPr/>
    </dgm:pt>
    <dgm:pt modelId="{B65A0FCB-10BC-4B82-A904-27045180019F}" type="pres">
      <dgm:prSet presAssocID="{A6EA6B6E-0385-438F-BD53-62DE5A729D32}" presName="parentLeftMargin" presStyleLbl="node1" presStyleIdx="3" presStyleCnt="5"/>
      <dgm:spPr/>
    </dgm:pt>
    <dgm:pt modelId="{69A3C214-51D5-42EA-80C4-58E9A8CDA9F0}" type="pres">
      <dgm:prSet presAssocID="{A6EA6B6E-0385-438F-BD53-62DE5A729D32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A2DED2E5-88A7-44C9-888F-B85273A60236}" type="pres">
      <dgm:prSet presAssocID="{A6EA6B6E-0385-438F-BD53-62DE5A729D32}" presName="negativeSpace" presStyleCnt="0"/>
      <dgm:spPr/>
    </dgm:pt>
    <dgm:pt modelId="{CED1252E-F407-45D6-B6BE-9930DD46D337}" type="pres">
      <dgm:prSet presAssocID="{A6EA6B6E-0385-438F-BD53-62DE5A729D32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4D584F0B-7694-46F7-8028-6AE174822F12}" srcId="{973CC1F7-330C-4466-9455-563EF51F4750}" destId="{A6EA6B6E-0385-438F-BD53-62DE5A729D32}" srcOrd="4" destOrd="0" parTransId="{B3573739-8583-47B6-A693-C8DBEF2AB5CF}" sibTransId="{746EF425-50E6-41B5-BCBC-2C42E0417F53}"/>
    <dgm:cxn modelId="{91788514-EE80-42D5-8A70-9B1F39F734DA}" type="presOf" srcId="{3C4DF370-2805-4261-886B-AE2794C9DEA1}" destId="{BF0864DE-254F-4D41-9CFC-6CCBA558F3AE}" srcOrd="1" destOrd="0" presId="urn:microsoft.com/office/officeart/2005/8/layout/list1"/>
    <dgm:cxn modelId="{FA640F2F-0B84-4631-9A07-DB1067411C17}" type="presOf" srcId="{801D0AD1-8953-4DC2-B03A-4C964AF224CA}" destId="{2DCF0244-492B-4F84-B0DD-DECA8823B4E3}" srcOrd="1" destOrd="0" presId="urn:microsoft.com/office/officeart/2005/8/layout/list1"/>
    <dgm:cxn modelId="{9E03713D-EE5C-4A59-9590-3DDC151A005B}" type="presOf" srcId="{A6EA6B6E-0385-438F-BD53-62DE5A729D32}" destId="{69A3C214-51D5-42EA-80C4-58E9A8CDA9F0}" srcOrd="1" destOrd="0" presId="urn:microsoft.com/office/officeart/2005/8/layout/list1"/>
    <dgm:cxn modelId="{56394769-6C90-402F-9053-447AE0F5495F}" type="presOf" srcId="{3C4DF370-2805-4261-886B-AE2794C9DEA1}" destId="{FD072221-AFE6-40CE-B341-4A85D4D0D2D3}" srcOrd="0" destOrd="0" presId="urn:microsoft.com/office/officeart/2005/8/layout/list1"/>
    <dgm:cxn modelId="{D5CAF24C-F86C-4F7D-BC7E-C6BC3C8D3B08}" type="presOf" srcId="{8D01B5FF-7CBE-42C4-A651-E9512B0D4287}" destId="{F56EE384-4302-49E2-830D-5E0569761C85}" srcOrd="0" destOrd="0" presId="urn:microsoft.com/office/officeart/2005/8/layout/list1"/>
    <dgm:cxn modelId="{0FF45B50-08E2-4046-9B4D-7ACBF06B5E47}" srcId="{973CC1F7-330C-4466-9455-563EF51F4750}" destId="{8D01B5FF-7CBE-42C4-A651-E9512B0D4287}" srcOrd="2" destOrd="0" parTransId="{0F0E6AEB-89EC-49F0-AC2B-D2B1D5143C05}" sibTransId="{7B76F287-D23B-4E39-A5ED-59DA8B9403FD}"/>
    <dgm:cxn modelId="{3894A178-7F23-47F4-8B79-1DD111D96839}" type="presOf" srcId="{D93A33A5-1DC9-469B-8285-E8B6340D47D0}" destId="{2BF98756-2202-4F0F-83D5-155D3701EACE}" srcOrd="0" destOrd="0" presId="urn:microsoft.com/office/officeart/2005/8/layout/list1"/>
    <dgm:cxn modelId="{FC261E80-2F31-4BC7-8631-0430CD85CA71}" type="presOf" srcId="{801D0AD1-8953-4DC2-B03A-4C964AF224CA}" destId="{15C7F27C-6EF7-453D-B319-78E215FEE07D}" srcOrd="0" destOrd="0" presId="urn:microsoft.com/office/officeart/2005/8/layout/list1"/>
    <dgm:cxn modelId="{C0F27496-22DE-45E7-A939-40EE55E1C3FD}" type="presOf" srcId="{A6EA6B6E-0385-438F-BD53-62DE5A729D32}" destId="{B65A0FCB-10BC-4B82-A904-27045180019F}" srcOrd="0" destOrd="0" presId="urn:microsoft.com/office/officeart/2005/8/layout/list1"/>
    <dgm:cxn modelId="{527F6EA6-3C49-4E83-AC17-5A6E3116BD73}" srcId="{973CC1F7-330C-4466-9455-563EF51F4750}" destId="{3C4DF370-2805-4261-886B-AE2794C9DEA1}" srcOrd="3" destOrd="0" parTransId="{657B8F02-0F55-42C1-AB53-34224CD983F7}" sibTransId="{0EBB69FF-74DC-4E52-BCD4-CE5050DFBF4A}"/>
    <dgm:cxn modelId="{1632A6AD-F430-472E-8BF4-A070E3338613}" srcId="{973CC1F7-330C-4466-9455-563EF51F4750}" destId="{D93A33A5-1DC9-469B-8285-E8B6340D47D0}" srcOrd="0" destOrd="0" parTransId="{AFC5F0C6-DF71-4337-833C-CE8CA2D5E2D9}" sibTransId="{9653F6D9-96B8-4A58-82FE-161B99461616}"/>
    <dgm:cxn modelId="{F1F9BDB4-EE68-4067-B13E-0D9B151F8294}" type="presOf" srcId="{8D01B5FF-7CBE-42C4-A651-E9512B0D4287}" destId="{5459674D-1957-4FD1-918F-B8C723F663B3}" srcOrd="1" destOrd="0" presId="urn:microsoft.com/office/officeart/2005/8/layout/list1"/>
    <dgm:cxn modelId="{023DFFB4-9768-4942-AB2F-3F44048CF564}" type="presOf" srcId="{D93A33A5-1DC9-469B-8285-E8B6340D47D0}" destId="{18D5C8ED-E19A-42F0-BC7E-C2E5FB00FBB0}" srcOrd="1" destOrd="0" presId="urn:microsoft.com/office/officeart/2005/8/layout/list1"/>
    <dgm:cxn modelId="{C87245EC-3D29-4943-BB4D-E512B64F1386}" type="presOf" srcId="{973CC1F7-330C-4466-9455-563EF51F4750}" destId="{98CFE731-CE70-473D-80B1-9EE4531D500E}" srcOrd="0" destOrd="0" presId="urn:microsoft.com/office/officeart/2005/8/layout/list1"/>
    <dgm:cxn modelId="{7B55C0F7-E442-4976-8F60-77BCE7AA0BEA}" srcId="{973CC1F7-330C-4466-9455-563EF51F4750}" destId="{801D0AD1-8953-4DC2-B03A-4C964AF224CA}" srcOrd="1" destOrd="0" parTransId="{12C50D6B-0DA2-44C3-8F41-D66D421AF3FB}" sibTransId="{1FFF6768-1B52-45A0-8898-6B11645D028C}"/>
    <dgm:cxn modelId="{96C52EA5-D5DA-434D-8638-2842D12FBBB7}" type="presParOf" srcId="{98CFE731-CE70-473D-80B1-9EE4531D500E}" destId="{B8F5A977-923A-4EE8-B354-D638F8C80BBA}" srcOrd="0" destOrd="0" presId="urn:microsoft.com/office/officeart/2005/8/layout/list1"/>
    <dgm:cxn modelId="{A42844CA-1380-4110-A1E0-8E4F74E39F86}" type="presParOf" srcId="{B8F5A977-923A-4EE8-B354-D638F8C80BBA}" destId="{2BF98756-2202-4F0F-83D5-155D3701EACE}" srcOrd="0" destOrd="0" presId="urn:microsoft.com/office/officeart/2005/8/layout/list1"/>
    <dgm:cxn modelId="{259B484D-D637-43C7-929F-B67E286A630B}" type="presParOf" srcId="{B8F5A977-923A-4EE8-B354-D638F8C80BBA}" destId="{18D5C8ED-E19A-42F0-BC7E-C2E5FB00FBB0}" srcOrd="1" destOrd="0" presId="urn:microsoft.com/office/officeart/2005/8/layout/list1"/>
    <dgm:cxn modelId="{57FD264D-5817-41DA-B93A-B147B603094C}" type="presParOf" srcId="{98CFE731-CE70-473D-80B1-9EE4531D500E}" destId="{15D8F3F3-C602-4D9A-B183-B294617C788D}" srcOrd="1" destOrd="0" presId="urn:microsoft.com/office/officeart/2005/8/layout/list1"/>
    <dgm:cxn modelId="{A7F9D413-E004-497E-9839-EFA35E960488}" type="presParOf" srcId="{98CFE731-CE70-473D-80B1-9EE4531D500E}" destId="{C794AF9F-9F60-478B-BBBD-D1ED215ADADC}" srcOrd="2" destOrd="0" presId="urn:microsoft.com/office/officeart/2005/8/layout/list1"/>
    <dgm:cxn modelId="{E10E0C9B-100C-432F-A717-EE0198069561}" type="presParOf" srcId="{98CFE731-CE70-473D-80B1-9EE4531D500E}" destId="{A1EECC5D-481C-4485-96B6-431EEB7AD13C}" srcOrd="3" destOrd="0" presId="urn:microsoft.com/office/officeart/2005/8/layout/list1"/>
    <dgm:cxn modelId="{859D08B8-050E-47AC-B0A9-AA82906CD0ED}" type="presParOf" srcId="{98CFE731-CE70-473D-80B1-9EE4531D500E}" destId="{7B25CF9F-0176-41B0-B615-31569CD46E50}" srcOrd="4" destOrd="0" presId="urn:microsoft.com/office/officeart/2005/8/layout/list1"/>
    <dgm:cxn modelId="{AD7D217E-A8A8-478F-8E40-CE354F98A2FF}" type="presParOf" srcId="{7B25CF9F-0176-41B0-B615-31569CD46E50}" destId="{15C7F27C-6EF7-453D-B319-78E215FEE07D}" srcOrd="0" destOrd="0" presId="urn:microsoft.com/office/officeart/2005/8/layout/list1"/>
    <dgm:cxn modelId="{2965C43B-33F6-41E1-9EFD-66FCEFBD5CEB}" type="presParOf" srcId="{7B25CF9F-0176-41B0-B615-31569CD46E50}" destId="{2DCF0244-492B-4F84-B0DD-DECA8823B4E3}" srcOrd="1" destOrd="0" presId="urn:microsoft.com/office/officeart/2005/8/layout/list1"/>
    <dgm:cxn modelId="{E5E20BAB-0650-4C78-85E3-26847BFE6EEC}" type="presParOf" srcId="{98CFE731-CE70-473D-80B1-9EE4531D500E}" destId="{91693891-0ADE-4249-8157-226679CD3108}" srcOrd="5" destOrd="0" presId="urn:microsoft.com/office/officeart/2005/8/layout/list1"/>
    <dgm:cxn modelId="{ED17F053-6716-4C1F-9EB5-E5566D5BCBD3}" type="presParOf" srcId="{98CFE731-CE70-473D-80B1-9EE4531D500E}" destId="{4A820D8C-26BE-4358-BD44-3DDC7F295493}" srcOrd="6" destOrd="0" presId="urn:microsoft.com/office/officeart/2005/8/layout/list1"/>
    <dgm:cxn modelId="{62D0E9D4-E2E0-4173-9639-E2D5D08F738A}" type="presParOf" srcId="{98CFE731-CE70-473D-80B1-9EE4531D500E}" destId="{B6586885-4E6A-4404-934D-F696E0C7D588}" srcOrd="7" destOrd="0" presId="urn:microsoft.com/office/officeart/2005/8/layout/list1"/>
    <dgm:cxn modelId="{AEFB281B-E641-4256-865E-EC8DDA3FA855}" type="presParOf" srcId="{98CFE731-CE70-473D-80B1-9EE4531D500E}" destId="{045F6595-4C21-4373-9427-9E67CDF11437}" srcOrd="8" destOrd="0" presId="urn:microsoft.com/office/officeart/2005/8/layout/list1"/>
    <dgm:cxn modelId="{BD2DC5C0-D2E7-442A-AA79-3ABDE93BE4E9}" type="presParOf" srcId="{045F6595-4C21-4373-9427-9E67CDF11437}" destId="{F56EE384-4302-49E2-830D-5E0569761C85}" srcOrd="0" destOrd="0" presId="urn:microsoft.com/office/officeart/2005/8/layout/list1"/>
    <dgm:cxn modelId="{482AC397-D35F-4F93-8E66-1F57C860EB57}" type="presParOf" srcId="{045F6595-4C21-4373-9427-9E67CDF11437}" destId="{5459674D-1957-4FD1-918F-B8C723F663B3}" srcOrd="1" destOrd="0" presId="urn:microsoft.com/office/officeart/2005/8/layout/list1"/>
    <dgm:cxn modelId="{73885ECF-4046-4D61-9C47-17BDE78AF638}" type="presParOf" srcId="{98CFE731-CE70-473D-80B1-9EE4531D500E}" destId="{D4CBC45C-E38D-4313-B50E-B8F797DAF331}" srcOrd="9" destOrd="0" presId="urn:microsoft.com/office/officeart/2005/8/layout/list1"/>
    <dgm:cxn modelId="{B7C830C8-5EF6-4E32-93FD-749D59D28E1A}" type="presParOf" srcId="{98CFE731-CE70-473D-80B1-9EE4531D500E}" destId="{9B29B68B-C9B4-4BA0-9396-8DD61E05A9B6}" srcOrd="10" destOrd="0" presId="urn:microsoft.com/office/officeart/2005/8/layout/list1"/>
    <dgm:cxn modelId="{B36C921D-B456-4D45-B245-A43E6C0D1DE8}" type="presParOf" srcId="{98CFE731-CE70-473D-80B1-9EE4531D500E}" destId="{58EC17B8-811D-483B-A982-E2B26A4C0F8C}" srcOrd="11" destOrd="0" presId="urn:microsoft.com/office/officeart/2005/8/layout/list1"/>
    <dgm:cxn modelId="{F7DF9119-9B58-4B5A-A875-CEE9AF67AD76}" type="presParOf" srcId="{98CFE731-CE70-473D-80B1-9EE4531D500E}" destId="{C14F7245-C57E-41B1-8ABD-BD0A57E10FBF}" srcOrd="12" destOrd="0" presId="urn:microsoft.com/office/officeart/2005/8/layout/list1"/>
    <dgm:cxn modelId="{A3717E7B-8553-4827-B525-BCD456808C7E}" type="presParOf" srcId="{C14F7245-C57E-41B1-8ABD-BD0A57E10FBF}" destId="{FD072221-AFE6-40CE-B341-4A85D4D0D2D3}" srcOrd="0" destOrd="0" presId="urn:microsoft.com/office/officeart/2005/8/layout/list1"/>
    <dgm:cxn modelId="{8B4CB987-38D0-4E87-8E79-47F9F8152655}" type="presParOf" srcId="{C14F7245-C57E-41B1-8ABD-BD0A57E10FBF}" destId="{BF0864DE-254F-4D41-9CFC-6CCBA558F3AE}" srcOrd="1" destOrd="0" presId="urn:microsoft.com/office/officeart/2005/8/layout/list1"/>
    <dgm:cxn modelId="{0A9C7919-3FA7-4481-A8DC-7CEC8AA471DE}" type="presParOf" srcId="{98CFE731-CE70-473D-80B1-9EE4531D500E}" destId="{0B3BCE5C-4599-47A1-BAD8-F781C7A86886}" srcOrd="13" destOrd="0" presId="urn:microsoft.com/office/officeart/2005/8/layout/list1"/>
    <dgm:cxn modelId="{4C4FDD15-6337-4EA2-B1C5-FAA995A1A7E9}" type="presParOf" srcId="{98CFE731-CE70-473D-80B1-9EE4531D500E}" destId="{E33492B4-B54B-4379-A347-A22BAAEDF789}" srcOrd="14" destOrd="0" presId="urn:microsoft.com/office/officeart/2005/8/layout/list1"/>
    <dgm:cxn modelId="{15A9A3E4-B4A8-406E-B5FF-E35D3864CAE4}" type="presParOf" srcId="{98CFE731-CE70-473D-80B1-9EE4531D500E}" destId="{A6FD5FC3-DBFC-4476-BD07-1D3E595F014E}" srcOrd="15" destOrd="0" presId="urn:microsoft.com/office/officeart/2005/8/layout/list1"/>
    <dgm:cxn modelId="{E40A6E8C-0359-45C0-8192-51A6572E54FE}" type="presParOf" srcId="{98CFE731-CE70-473D-80B1-9EE4531D500E}" destId="{5EDF06A1-AD0F-457B-8E08-01575E7047D5}" srcOrd="16" destOrd="0" presId="urn:microsoft.com/office/officeart/2005/8/layout/list1"/>
    <dgm:cxn modelId="{F46AB63D-CA4C-426B-A525-523AA14C8147}" type="presParOf" srcId="{5EDF06A1-AD0F-457B-8E08-01575E7047D5}" destId="{B65A0FCB-10BC-4B82-A904-27045180019F}" srcOrd="0" destOrd="0" presId="urn:microsoft.com/office/officeart/2005/8/layout/list1"/>
    <dgm:cxn modelId="{892A5D7B-08D5-461B-A151-B58DA7D94C02}" type="presParOf" srcId="{5EDF06A1-AD0F-457B-8E08-01575E7047D5}" destId="{69A3C214-51D5-42EA-80C4-58E9A8CDA9F0}" srcOrd="1" destOrd="0" presId="urn:microsoft.com/office/officeart/2005/8/layout/list1"/>
    <dgm:cxn modelId="{0A539879-C058-4C43-98A2-3D7AA341AEE1}" type="presParOf" srcId="{98CFE731-CE70-473D-80B1-9EE4531D500E}" destId="{A2DED2E5-88A7-44C9-888F-B85273A60236}" srcOrd="17" destOrd="0" presId="urn:microsoft.com/office/officeart/2005/8/layout/list1"/>
    <dgm:cxn modelId="{22980DF8-C726-4315-8481-DDE21A69455B}" type="presParOf" srcId="{98CFE731-CE70-473D-80B1-9EE4531D500E}" destId="{CED1252E-F407-45D6-B6BE-9930DD46D337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B865595-CC51-4469-BDCE-03B3A8DB330E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4150CC8-301D-4B99-BEC0-A7C629D6E671}">
      <dgm:prSet phldrT="[Text]"/>
      <dgm:spPr/>
      <dgm:t>
        <a:bodyPr/>
        <a:lstStyle/>
        <a:p>
          <a:r>
            <a:rPr lang="en-US" dirty="0"/>
            <a:t>Number</a:t>
          </a:r>
        </a:p>
      </dgm:t>
    </dgm:pt>
    <dgm:pt modelId="{CD1CEAC0-6715-48D8-861F-001CA4CE03BE}" type="parTrans" cxnId="{AE105BD1-9CE5-49AF-A1A7-AFAB3A9042F7}">
      <dgm:prSet/>
      <dgm:spPr/>
      <dgm:t>
        <a:bodyPr/>
        <a:lstStyle/>
        <a:p>
          <a:endParaRPr lang="en-US"/>
        </a:p>
      </dgm:t>
    </dgm:pt>
    <dgm:pt modelId="{CDD29D48-32E1-4461-9C87-7D7A4252AB56}" type="sibTrans" cxnId="{AE105BD1-9CE5-49AF-A1A7-AFAB3A9042F7}">
      <dgm:prSet/>
      <dgm:spPr/>
      <dgm:t>
        <a:bodyPr/>
        <a:lstStyle/>
        <a:p>
          <a:endParaRPr lang="en-US"/>
        </a:p>
      </dgm:t>
    </dgm:pt>
    <dgm:pt modelId="{10B3524F-F9F6-449E-9A22-F953BFF7C8CF}">
      <dgm:prSet phldrT="[Text]"/>
      <dgm:spPr/>
      <dgm:t>
        <a:bodyPr/>
        <a:lstStyle/>
        <a:p>
          <a:r>
            <a:rPr lang="en-US" dirty="0"/>
            <a:t>String</a:t>
          </a:r>
        </a:p>
      </dgm:t>
    </dgm:pt>
    <dgm:pt modelId="{7DA20F08-5032-475C-8036-891F616985C8}" type="parTrans" cxnId="{B224454E-F64F-49C6-8B71-200BB2318880}">
      <dgm:prSet/>
      <dgm:spPr/>
      <dgm:t>
        <a:bodyPr/>
        <a:lstStyle/>
        <a:p>
          <a:endParaRPr lang="en-US"/>
        </a:p>
      </dgm:t>
    </dgm:pt>
    <dgm:pt modelId="{4622D251-E55E-42F0-993B-8907ADA1F483}" type="sibTrans" cxnId="{B224454E-F64F-49C6-8B71-200BB2318880}">
      <dgm:prSet/>
      <dgm:spPr/>
      <dgm:t>
        <a:bodyPr/>
        <a:lstStyle/>
        <a:p>
          <a:endParaRPr lang="en-US"/>
        </a:p>
      </dgm:t>
    </dgm:pt>
    <dgm:pt modelId="{C15A0217-F651-4BF9-B180-8D3400E75FBC}">
      <dgm:prSet phldrT="[Text]"/>
      <dgm:spPr/>
      <dgm:t>
        <a:bodyPr/>
        <a:lstStyle/>
        <a:p>
          <a:r>
            <a:rPr lang="en-US" dirty="0"/>
            <a:t>Null</a:t>
          </a:r>
        </a:p>
      </dgm:t>
    </dgm:pt>
    <dgm:pt modelId="{5A6EA93D-5F25-4CCB-BD0D-3648DAD4E6BD}" type="parTrans" cxnId="{AC0AC5CC-37A9-4692-9BCA-EB42C2301862}">
      <dgm:prSet/>
      <dgm:spPr/>
      <dgm:t>
        <a:bodyPr/>
        <a:lstStyle/>
        <a:p>
          <a:endParaRPr lang="en-US"/>
        </a:p>
      </dgm:t>
    </dgm:pt>
    <dgm:pt modelId="{C38799E2-9414-45B9-8CA3-C437D6FA916F}" type="sibTrans" cxnId="{AC0AC5CC-37A9-4692-9BCA-EB42C2301862}">
      <dgm:prSet/>
      <dgm:spPr/>
      <dgm:t>
        <a:bodyPr/>
        <a:lstStyle/>
        <a:p>
          <a:endParaRPr lang="en-US"/>
        </a:p>
      </dgm:t>
    </dgm:pt>
    <dgm:pt modelId="{43EA1405-2FA9-464F-8529-9D9316796ADF}">
      <dgm:prSet phldrT="[Text]"/>
      <dgm:spPr/>
      <dgm:t>
        <a:bodyPr/>
        <a:lstStyle/>
        <a:p>
          <a:r>
            <a:rPr lang="en-US" dirty="0"/>
            <a:t>Boolean</a:t>
          </a:r>
        </a:p>
      </dgm:t>
    </dgm:pt>
    <dgm:pt modelId="{C4E8DC81-3615-42B8-94A9-406091291299}" type="parTrans" cxnId="{EEF3B844-A2A0-4830-BFBB-FD2980645493}">
      <dgm:prSet/>
      <dgm:spPr/>
      <dgm:t>
        <a:bodyPr/>
        <a:lstStyle/>
        <a:p>
          <a:endParaRPr lang="en-US"/>
        </a:p>
      </dgm:t>
    </dgm:pt>
    <dgm:pt modelId="{99C2D972-A4CF-4E77-9FF4-BB7D1DC92125}" type="sibTrans" cxnId="{EEF3B844-A2A0-4830-BFBB-FD2980645493}">
      <dgm:prSet/>
      <dgm:spPr/>
      <dgm:t>
        <a:bodyPr/>
        <a:lstStyle/>
        <a:p>
          <a:endParaRPr lang="en-US"/>
        </a:p>
      </dgm:t>
    </dgm:pt>
    <dgm:pt modelId="{4E04C014-78C9-4960-B632-3C31C0E8F2EE}">
      <dgm:prSet phldrT="[Text]"/>
      <dgm:spPr/>
      <dgm:t>
        <a:bodyPr/>
        <a:lstStyle/>
        <a:p>
          <a:r>
            <a:rPr lang="en-US" dirty="0"/>
            <a:t>Undefined</a:t>
          </a:r>
        </a:p>
      </dgm:t>
    </dgm:pt>
    <dgm:pt modelId="{2F824D9B-A97A-441E-BC9C-AAFF269D2FB0}" type="parTrans" cxnId="{1B9BC7BC-E171-46A8-A3F3-98CD37D4330E}">
      <dgm:prSet/>
      <dgm:spPr/>
      <dgm:t>
        <a:bodyPr/>
        <a:lstStyle/>
        <a:p>
          <a:endParaRPr lang="en-US"/>
        </a:p>
      </dgm:t>
    </dgm:pt>
    <dgm:pt modelId="{ADB0584A-71CB-4230-AB1E-89459C059BEF}" type="sibTrans" cxnId="{1B9BC7BC-E171-46A8-A3F3-98CD37D4330E}">
      <dgm:prSet/>
      <dgm:spPr/>
      <dgm:t>
        <a:bodyPr/>
        <a:lstStyle/>
        <a:p>
          <a:endParaRPr lang="en-US"/>
        </a:p>
      </dgm:t>
    </dgm:pt>
    <dgm:pt modelId="{2D34BF23-6BC6-4DEB-B725-8ECC064962E7}">
      <dgm:prSet phldrT="[Text]"/>
      <dgm:spPr/>
      <dgm:t>
        <a:bodyPr/>
        <a:lstStyle/>
        <a:p>
          <a:r>
            <a:rPr lang="en-US" dirty="0"/>
            <a:t>Objects</a:t>
          </a:r>
        </a:p>
      </dgm:t>
    </dgm:pt>
    <dgm:pt modelId="{7FB61604-7D1A-4A91-9F5D-01E992235C24}" type="parTrans" cxnId="{A0A5A177-2013-467E-9173-83FB3D317D04}">
      <dgm:prSet/>
      <dgm:spPr/>
      <dgm:t>
        <a:bodyPr/>
        <a:lstStyle/>
        <a:p>
          <a:endParaRPr lang="en-US"/>
        </a:p>
      </dgm:t>
    </dgm:pt>
    <dgm:pt modelId="{D31A6E30-ECF9-49CC-AF0F-08535D9E1DEC}" type="sibTrans" cxnId="{A0A5A177-2013-467E-9173-83FB3D317D04}">
      <dgm:prSet/>
      <dgm:spPr/>
      <dgm:t>
        <a:bodyPr/>
        <a:lstStyle/>
        <a:p>
          <a:endParaRPr lang="en-US"/>
        </a:p>
      </dgm:t>
    </dgm:pt>
    <dgm:pt modelId="{00967F7A-33DD-4DDB-956B-F72FE2394AF1}" type="pres">
      <dgm:prSet presAssocID="{5B865595-CC51-4469-BDCE-03B3A8DB330E}" presName="Name0" presStyleCnt="0">
        <dgm:presLayoutVars>
          <dgm:chMax val="7"/>
          <dgm:chPref val="7"/>
          <dgm:dir/>
        </dgm:presLayoutVars>
      </dgm:prSet>
      <dgm:spPr/>
    </dgm:pt>
    <dgm:pt modelId="{36E5D231-916B-4DE4-A8C8-FD3E6C10F33F}" type="pres">
      <dgm:prSet presAssocID="{5B865595-CC51-4469-BDCE-03B3A8DB330E}" presName="Name1" presStyleCnt="0"/>
      <dgm:spPr/>
    </dgm:pt>
    <dgm:pt modelId="{C9810F7D-CB84-4A37-B1D4-C642FBF5734D}" type="pres">
      <dgm:prSet presAssocID="{5B865595-CC51-4469-BDCE-03B3A8DB330E}" presName="cycle" presStyleCnt="0"/>
      <dgm:spPr/>
    </dgm:pt>
    <dgm:pt modelId="{1D55E76A-645B-4839-9A26-CDD64AFB6B6F}" type="pres">
      <dgm:prSet presAssocID="{5B865595-CC51-4469-BDCE-03B3A8DB330E}" presName="srcNode" presStyleLbl="node1" presStyleIdx="0" presStyleCnt="6"/>
      <dgm:spPr/>
    </dgm:pt>
    <dgm:pt modelId="{481EB51F-8D9D-496D-AB14-79EE0A881210}" type="pres">
      <dgm:prSet presAssocID="{5B865595-CC51-4469-BDCE-03B3A8DB330E}" presName="conn" presStyleLbl="parChTrans1D2" presStyleIdx="0" presStyleCnt="1"/>
      <dgm:spPr/>
    </dgm:pt>
    <dgm:pt modelId="{DA7ACB08-9994-46BD-A6D9-DA68CF2DDDD7}" type="pres">
      <dgm:prSet presAssocID="{5B865595-CC51-4469-BDCE-03B3A8DB330E}" presName="extraNode" presStyleLbl="node1" presStyleIdx="0" presStyleCnt="6"/>
      <dgm:spPr/>
    </dgm:pt>
    <dgm:pt modelId="{6869818A-77ED-4DCE-A04D-758E84115154}" type="pres">
      <dgm:prSet presAssocID="{5B865595-CC51-4469-BDCE-03B3A8DB330E}" presName="dstNode" presStyleLbl="node1" presStyleIdx="0" presStyleCnt="6"/>
      <dgm:spPr/>
    </dgm:pt>
    <dgm:pt modelId="{F5963F79-04A4-49AC-B418-7C51009FE1BD}" type="pres">
      <dgm:prSet presAssocID="{34150CC8-301D-4B99-BEC0-A7C629D6E671}" presName="text_1" presStyleLbl="node1" presStyleIdx="0" presStyleCnt="6">
        <dgm:presLayoutVars>
          <dgm:bulletEnabled val="1"/>
        </dgm:presLayoutVars>
      </dgm:prSet>
      <dgm:spPr/>
    </dgm:pt>
    <dgm:pt modelId="{23EDE88C-A859-414A-B690-53B3000FABE0}" type="pres">
      <dgm:prSet presAssocID="{34150CC8-301D-4B99-BEC0-A7C629D6E671}" presName="accent_1" presStyleCnt="0"/>
      <dgm:spPr/>
    </dgm:pt>
    <dgm:pt modelId="{07CD6296-AA1D-4B81-A65C-CC8D90612729}" type="pres">
      <dgm:prSet presAssocID="{34150CC8-301D-4B99-BEC0-A7C629D6E671}" presName="accentRepeatNode" presStyleLbl="solidFgAcc1" presStyleIdx="0" presStyleCnt="6"/>
      <dgm:spPr/>
    </dgm:pt>
    <dgm:pt modelId="{8D86BF45-00E6-4F48-8029-185677EAFAB8}" type="pres">
      <dgm:prSet presAssocID="{10B3524F-F9F6-449E-9A22-F953BFF7C8CF}" presName="text_2" presStyleLbl="node1" presStyleIdx="1" presStyleCnt="6">
        <dgm:presLayoutVars>
          <dgm:bulletEnabled val="1"/>
        </dgm:presLayoutVars>
      </dgm:prSet>
      <dgm:spPr/>
    </dgm:pt>
    <dgm:pt modelId="{F38D85CE-FCCB-4234-8F3F-3382D72C738D}" type="pres">
      <dgm:prSet presAssocID="{10B3524F-F9F6-449E-9A22-F953BFF7C8CF}" presName="accent_2" presStyleCnt="0"/>
      <dgm:spPr/>
    </dgm:pt>
    <dgm:pt modelId="{2CBA8335-F3AA-413C-92E6-AC13AEA8A63A}" type="pres">
      <dgm:prSet presAssocID="{10B3524F-F9F6-449E-9A22-F953BFF7C8CF}" presName="accentRepeatNode" presStyleLbl="solidFgAcc1" presStyleIdx="1" presStyleCnt="6"/>
      <dgm:spPr/>
    </dgm:pt>
    <dgm:pt modelId="{84EBC6DD-9A40-4F3B-8FAC-F73C73EC3EFF}" type="pres">
      <dgm:prSet presAssocID="{43EA1405-2FA9-464F-8529-9D9316796ADF}" presName="text_3" presStyleLbl="node1" presStyleIdx="2" presStyleCnt="6">
        <dgm:presLayoutVars>
          <dgm:bulletEnabled val="1"/>
        </dgm:presLayoutVars>
      </dgm:prSet>
      <dgm:spPr/>
    </dgm:pt>
    <dgm:pt modelId="{1766E69B-61AA-4CE7-B61E-58951622D141}" type="pres">
      <dgm:prSet presAssocID="{43EA1405-2FA9-464F-8529-9D9316796ADF}" presName="accent_3" presStyleCnt="0"/>
      <dgm:spPr/>
    </dgm:pt>
    <dgm:pt modelId="{DBB90B47-45E4-441D-AD9C-696F301837FD}" type="pres">
      <dgm:prSet presAssocID="{43EA1405-2FA9-464F-8529-9D9316796ADF}" presName="accentRepeatNode" presStyleLbl="solidFgAcc1" presStyleIdx="2" presStyleCnt="6"/>
      <dgm:spPr/>
    </dgm:pt>
    <dgm:pt modelId="{BD628527-9766-444E-AC58-D5F07CACB768}" type="pres">
      <dgm:prSet presAssocID="{C15A0217-F651-4BF9-B180-8D3400E75FBC}" presName="text_4" presStyleLbl="node1" presStyleIdx="3" presStyleCnt="6">
        <dgm:presLayoutVars>
          <dgm:bulletEnabled val="1"/>
        </dgm:presLayoutVars>
      </dgm:prSet>
      <dgm:spPr/>
    </dgm:pt>
    <dgm:pt modelId="{6B7F8BA7-2BAD-49A6-9C63-3BA80CDD19F8}" type="pres">
      <dgm:prSet presAssocID="{C15A0217-F651-4BF9-B180-8D3400E75FBC}" presName="accent_4" presStyleCnt="0"/>
      <dgm:spPr/>
    </dgm:pt>
    <dgm:pt modelId="{1E729DD9-68C6-4E5A-A14C-CE6D5BD5F291}" type="pres">
      <dgm:prSet presAssocID="{C15A0217-F651-4BF9-B180-8D3400E75FBC}" presName="accentRepeatNode" presStyleLbl="solidFgAcc1" presStyleIdx="3" presStyleCnt="6"/>
      <dgm:spPr/>
    </dgm:pt>
    <dgm:pt modelId="{07DE4F52-47BC-46BA-AA8C-C0C6EEC1A830}" type="pres">
      <dgm:prSet presAssocID="{4E04C014-78C9-4960-B632-3C31C0E8F2EE}" presName="text_5" presStyleLbl="node1" presStyleIdx="4" presStyleCnt="6">
        <dgm:presLayoutVars>
          <dgm:bulletEnabled val="1"/>
        </dgm:presLayoutVars>
      </dgm:prSet>
      <dgm:spPr/>
    </dgm:pt>
    <dgm:pt modelId="{132E0B07-C41F-4137-9F34-1C6A5B25BD29}" type="pres">
      <dgm:prSet presAssocID="{4E04C014-78C9-4960-B632-3C31C0E8F2EE}" presName="accent_5" presStyleCnt="0"/>
      <dgm:spPr/>
    </dgm:pt>
    <dgm:pt modelId="{357DA734-71A7-4C5A-BEE1-4905DA76F6B9}" type="pres">
      <dgm:prSet presAssocID="{4E04C014-78C9-4960-B632-3C31C0E8F2EE}" presName="accentRepeatNode" presStyleLbl="solidFgAcc1" presStyleIdx="4" presStyleCnt="6"/>
      <dgm:spPr/>
    </dgm:pt>
    <dgm:pt modelId="{EAC9922E-B1A8-41D6-B071-62E4746DA56B}" type="pres">
      <dgm:prSet presAssocID="{2D34BF23-6BC6-4DEB-B725-8ECC064962E7}" presName="text_6" presStyleLbl="node1" presStyleIdx="5" presStyleCnt="6">
        <dgm:presLayoutVars>
          <dgm:bulletEnabled val="1"/>
        </dgm:presLayoutVars>
      </dgm:prSet>
      <dgm:spPr/>
    </dgm:pt>
    <dgm:pt modelId="{FE05C3A6-1352-4C51-9C95-95F96D76BEA6}" type="pres">
      <dgm:prSet presAssocID="{2D34BF23-6BC6-4DEB-B725-8ECC064962E7}" presName="accent_6" presStyleCnt="0"/>
      <dgm:spPr/>
    </dgm:pt>
    <dgm:pt modelId="{061E67C8-70C1-418C-BCCE-5C697C0A9448}" type="pres">
      <dgm:prSet presAssocID="{2D34BF23-6BC6-4DEB-B725-8ECC064962E7}" presName="accentRepeatNode" presStyleLbl="solidFgAcc1" presStyleIdx="5" presStyleCnt="6"/>
      <dgm:spPr/>
    </dgm:pt>
  </dgm:ptLst>
  <dgm:cxnLst>
    <dgm:cxn modelId="{2A31A706-6C65-4DAA-9A78-168BD43AEDC5}" type="presOf" srcId="{43EA1405-2FA9-464F-8529-9D9316796ADF}" destId="{84EBC6DD-9A40-4F3B-8FAC-F73C73EC3EFF}" srcOrd="0" destOrd="0" presId="urn:microsoft.com/office/officeart/2008/layout/VerticalCurvedList"/>
    <dgm:cxn modelId="{EEF3B844-A2A0-4830-BFBB-FD2980645493}" srcId="{5B865595-CC51-4469-BDCE-03B3A8DB330E}" destId="{43EA1405-2FA9-464F-8529-9D9316796ADF}" srcOrd="2" destOrd="0" parTransId="{C4E8DC81-3615-42B8-94A9-406091291299}" sibTransId="{99C2D972-A4CF-4E77-9FF4-BB7D1DC92125}"/>
    <dgm:cxn modelId="{B224454E-F64F-49C6-8B71-200BB2318880}" srcId="{5B865595-CC51-4469-BDCE-03B3A8DB330E}" destId="{10B3524F-F9F6-449E-9A22-F953BFF7C8CF}" srcOrd="1" destOrd="0" parTransId="{7DA20F08-5032-475C-8036-891F616985C8}" sibTransId="{4622D251-E55E-42F0-993B-8907ADA1F483}"/>
    <dgm:cxn modelId="{A0A5A177-2013-467E-9173-83FB3D317D04}" srcId="{5B865595-CC51-4469-BDCE-03B3A8DB330E}" destId="{2D34BF23-6BC6-4DEB-B725-8ECC064962E7}" srcOrd="5" destOrd="0" parTransId="{7FB61604-7D1A-4A91-9F5D-01E992235C24}" sibTransId="{D31A6E30-ECF9-49CC-AF0F-08535D9E1DEC}"/>
    <dgm:cxn modelId="{943389A4-C656-4383-9F73-DB0A651FD192}" type="presOf" srcId="{4E04C014-78C9-4960-B632-3C31C0E8F2EE}" destId="{07DE4F52-47BC-46BA-AA8C-C0C6EEC1A830}" srcOrd="0" destOrd="0" presId="urn:microsoft.com/office/officeart/2008/layout/VerticalCurvedList"/>
    <dgm:cxn modelId="{1B9BC7BC-E171-46A8-A3F3-98CD37D4330E}" srcId="{5B865595-CC51-4469-BDCE-03B3A8DB330E}" destId="{4E04C014-78C9-4960-B632-3C31C0E8F2EE}" srcOrd="4" destOrd="0" parTransId="{2F824D9B-A97A-441E-BC9C-AAFF269D2FB0}" sibTransId="{ADB0584A-71CB-4230-AB1E-89459C059BEF}"/>
    <dgm:cxn modelId="{AC0AC5CC-37A9-4692-9BCA-EB42C2301862}" srcId="{5B865595-CC51-4469-BDCE-03B3A8DB330E}" destId="{C15A0217-F651-4BF9-B180-8D3400E75FBC}" srcOrd="3" destOrd="0" parTransId="{5A6EA93D-5F25-4CCB-BD0D-3648DAD4E6BD}" sibTransId="{C38799E2-9414-45B9-8CA3-C437D6FA916F}"/>
    <dgm:cxn modelId="{AE105BD1-9CE5-49AF-A1A7-AFAB3A9042F7}" srcId="{5B865595-CC51-4469-BDCE-03B3A8DB330E}" destId="{34150CC8-301D-4B99-BEC0-A7C629D6E671}" srcOrd="0" destOrd="0" parTransId="{CD1CEAC0-6715-48D8-861F-001CA4CE03BE}" sibTransId="{CDD29D48-32E1-4461-9C87-7D7A4252AB56}"/>
    <dgm:cxn modelId="{A28B33D4-DBEE-46E4-826E-405CB23F9125}" type="presOf" srcId="{C15A0217-F651-4BF9-B180-8D3400E75FBC}" destId="{BD628527-9766-444E-AC58-D5F07CACB768}" srcOrd="0" destOrd="0" presId="urn:microsoft.com/office/officeart/2008/layout/VerticalCurvedList"/>
    <dgm:cxn modelId="{69735DD8-8AD6-49DA-A4A9-F2D229A57BAA}" type="presOf" srcId="{CDD29D48-32E1-4461-9C87-7D7A4252AB56}" destId="{481EB51F-8D9D-496D-AB14-79EE0A881210}" srcOrd="0" destOrd="0" presId="urn:microsoft.com/office/officeart/2008/layout/VerticalCurvedList"/>
    <dgm:cxn modelId="{7E26B1F1-FE39-437D-850B-28C1EAB3C4EF}" type="presOf" srcId="{34150CC8-301D-4B99-BEC0-A7C629D6E671}" destId="{F5963F79-04A4-49AC-B418-7C51009FE1BD}" srcOrd="0" destOrd="0" presId="urn:microsoft.com/office/officeart/2008/layout/VerticalCurvedList"/>
    <dgm:cxn modelId="{8B6ED3F2-B34E-4643-B03C-2ABE2E3B895D}" type="presOf" srcId="{5B865595-CC51-4469-BDCE-03B3A8DB330E}" destId="{00967F7A-33DD-4DDB-956B-F72FE2394AF1}" srcOrd="0" destOrd="0" presId="urn:microsoft.com/office/officeart/2008/layout/VerticalCurvedList"/>
    <dgm:cxn modelId="{3950D0FB-E9B4-4245-8061-DAFECE0A3C26}" type="presOf" srcId="{10B3524F-F9F6-449E-9A22-F953BFF7C8CF}" destId="{8D86BF45-00E6-4F48-8029-185677EAFAB8}" srcOrd="0" destOrd="0" presId="urn:microsoft.com/office/officeart/2008/layout/VerticalCurvedList"/>
    <dgm:cxn modelId="{74EFE9FC-4DF6-478E-9FDE-27F8FF05FC7F}" type="presOf" srcId="{2D34BF23-6BC6-4DEB-B725-8ECC064962E7}" destId="{EAC9922E-B1A8-41D6-B071-62E4746DA56B}" srcOrd="0" destOrd="0" presId="urn:microsoft.com/office/officeart/2008/layout/VerticalCurvedList"/>
    <dgm:cxn modelId="{CC6E09B1-675D-40B9-BD45-6A8FC21C5D36}" type="presParOf" srcId="{00967F7A-33DD-4DDB-956B-F72FE2394AF1}" destId="{36E5D231-916B-4DE4-A8C8-FD3E6C10F33F}" srcOrd="0" destOrd="0" presId="urn:microsoft.com/office/officeart/2008/layout/VerticalCurvedList"/>
    <dgm:cxn modelId="{01BE9F77-8BB7-4B5C-93C9-B1A39B146389}" type="presParOf" srcId="{36E5D231-916B-4DE4-A8C8-FD3E6C10F33F}" destId="{C9810F7D-CB84-4A37-B1D4-C642FBF5734D}" srcOrd="0" destOrd="0" presId="urn:microsoft.com/office/officeart/2008/layout/VerticalCurvedList"/>
    <dgm:cxn modelId="{D0145AA5-5821-4F12-A380-555506C802A5}" type="presParOf" srcId="{C9810F7D-CB84-4A37-B1D4-C642FBF5734D}" destId="{1D55E76A-645B-4839-9A26-CDD64AFB6B6F}" srcOrd="0" destOrd="0" presId="urn:microsoft.com/office/officeart/2008/layout/VerticalCurvedList"/>
    <dgm:cxn modelId="{BD37664B-037D-4FD8-BAAF-042782699A2F}" type="presParOf" srcId="{C9810F7D-CB84-4A37-B1D4-C642FBF5734D}" destId="{481EB51F-8D9D-496D-AB14-79EE0A881210}" srcOrd="1" destOrd="0" presId="urn:microsoft.com/office/officeart/2008/layout/VerticalCurvedList"/>
    <dgm:cxn modelId="{998E798C-2A86-47EE-BE95-4457759E38B1}" type="presParOf" srcId="{C9810F7D-CB84-4A37-B1D4-C642FBF5734D}" destId="{DA7ACB08-9994-46BD-A6D9-DA68CF2DDDD7}" srcOrd="2" destOrd="0" presId="urn:microsoft.com/office/officeart/2008/layout/VerticalCurvedList"/>
    <dgm:cxn modelId="{974524B2-9D1C-47AC-A94A-0E462F4209D0}" type="presParOf" srcId="{C9810F7D-CB84-4A37-B1D4-C642FBF5734D}" destId="{6869818A-77ED-4DCE-A04D-758E84115154}" srcOrd="3" destOrd="0" presId="urn:microsoft.com/office/officeart/2008/layout/VerticalCurvedList"/>
    <dgm:cxn modelId="{F7548B46-1607-4E72-BDDC-3D499BD91011}" type="presParOf" srcId="{36E5D231-916B-4DE4-A8C8-FD3E6C10F33F}" destId="{F5963F79-04A4-49AC-B418-7C51009FE1BD}" srcOrd="1" destOrd="0" presId="urn:microsoft.com/office/officeart/2008/layout/VerticalCurvedList"/>
    <dgm:cxn modelId="{986E593A-3620-41F3-A202-21AD20D7163A}" type="presParOf" srcId="{36E5D231-916B-4DE4-A8C8-FD3E6C10F33F}" destId="{23EDE88C-A859-414A-B690-53B3000FABE0}" srcOrd="2" destOrd="0" presId="urn:microsoft.com/office/officeart/2008/layout/VerticalCurvedList"/>
    <dgm:cxn modelId="{1C496BB6-5F26-4E68-92B9-79D840AED74C}" type="presParOf" srcId="{23EDE88C-A859-414A-B690-53B3000FABE0}" destId="{07CD6296-AA1D-4B81-A65C-CC8D90612729}" srcOrd="0" destOrd="0" presId="urn:microsoft.com/office/officeart/2008/layout/VerticalCurvedList"/>
    <dgm:cxn modelId="{6DC9AF89-544E-4229-86BE-C2E92DB25A09}" type="presParOf" srcId="{36E5D231-916B-4DE4-A8C8-FD3E6C10F33F}" destId="{8D86BF45-00E6-4F48-8029-185677EAFAB8}" srcOrd="3" destOrd="0" presId="urn:microsoft.com/office/officeart/2008/layout/VerticalCurvedList"/>
    <dgm:cxn modelId="{35FD72B7-5BCA-4DF4-B6C9-1187DA623DA9}" type="presParOf" srcId="{36E5D231-916B-4DE4-A8C8-FD3E6C10F33F}" destId="{F38D85CE-FCCB-4234-8F3F-3382D72C738D}" srcOrd="4" destOrd="0" presId="urn:microsoft.com/office/officeart/2008/layout/VerticalCurvedList"/>
    <dgm:cxn modelId="{D54EB26B-8011-4634-B629-754D4357355C}" type="presParOf" srcId="{F38D85CE-FCCB-4234-8F3F-3382D72C738D}" destId="{2CBA8335-F3AA-413C-92E6-AC13AEA8A63A}" srcOrd="0" destOrd="0" presId="urn:microsoft.com/office/officeart/2008/layout/VerticalCurvedList"/>
    <dgm:cxn modelId="{3ABD14E5-B3BA-4738-ABF4-D4772A231763}" type="presParOf" srcId="{36E5D231-916B-4DE4-A8C8-FD3E6C10F33F}" destId="{84EBC6DD-9A40-4F3B-8FAC-F73C73EC3EFF}" srcOrd="5" destOrd="0" presId="urn:microsoft.com/office/officeart/2008/layout/VerticalCurvedList"/>
    <dgm:cxn modelId="{E9BCF7F0-A80B-4E83-A4AB-CDA35E32361C}" type="presParOf" srcId="{36E5D231-916B-4DE4-A8C8-FD3E6C10F33F}" destId="{1766E69B-61AA-4CE7-B61E-58951622D141}" srcOrd="6" destOrd="0" presId="urn:microsoft.com/office/officeart/2008/layout/VerticalCurvedList"/>
    <dgm:cxn modelId="{4B5B8134-8492-4B7A-ADB4-F146765E014A}" type="presParOf" srcId="{1766E69B-61AA-4CE7-B61E-58951622D141}" destId="{DBB90B47-45E4-441D-AD9C-696F301837FD}" srcOrd="0" destOrd="0" presId="urn:microsoft.com/office/officeart/2008/layout/VerticalCurvedList"/>
    <dgm:cxn modelId="{5814F5F8-C774-490B-BBF1-7ACF3D6B2863}" type="presParOf" srcId="{36E5D231-916B-4DE4-A8C8-FD3E6C10F33F}" destId="{BD628527-9766-444E-AC58-D5F07CACB768}" srcOrd="7" destOrd="0" presId="urn:microsoft.com/office/officeart/2008/layout/VerticalCurvedList"/>
    <dgm:cxn modelId="{297022BA-6CA0-4A97-A878-1B7F9F27676E}" type="presParOf" srcId="{36E5D231-916B-4DE4-A8C8-FD3E6C10F33F}" destId="{6B7F8BA7-2BAD-49A6-9C63-3BA80CDD19F8}" srcOrd="8" destOrd="0" presId="urn:microsoft.com/office/officeart/2008/layout/VerticalCurvedList"/>
    <dgm:cxn modelId="{5834F568-DC49-489C-9D6C-CFD3DBC44395}" type="presParOf" srcId="{6B7F8BA7-2BAD-49A6-9C63-3BA80CDD19F8}" destId="{1E729DD9-68C6-4E5A-A14C-CE6D5BD5F291}" srcOrd="0" destOrd="0" presId="urn:microsoft.com/office/officeart/2008/layout/VerticalCurvedList"/>
    <dgm:cxn modelId="{5279ECF4-04F7-41BC-B816-F39F573743BB}" type="presParOf" srcId="{36E5D231-916B-4DE4-A8C8-FD3E6C10F33F}" destId="{07DE4F52-47BC-46BA-AA8C-C0C6EEC1A830}" srcOrd="9" destOrd="0" presId="urn:microsoft.com/office/officeart/2008/layout/VerticalCurvedList"/>
    <dgm:cxn modelId="{2F9D9C00-7FD4-4031-A8CA-843222E2686D}" type="presParOf" srcId="{36E5D231-916B-4DE4-A8C8-FD3E6C10F33F}" destId="{132E0B07-C41F-4137-9F34-1C6A5B25BD29}" srcOrd="10" destOrd="0" presId="urn:microsoft.com/office/officeart/2008/layout/VerticalCurvedList"/>
    <dgm:cxn modelId="{409E1147-B87B-4B1F-9192-153A7A635161}" type="presParOf" srcId="{132E0B07-C41F-4137-9F34-1C6A5B25BD29}" destId="{357DA734-71A7-4C5A-BEE1-4905DA76F6B9}" srcOrd="0" destOrd="0" presId="urn:microsoft.com/office/officeart/2008/layout/VerticalCurvedList"/>
    <dgm:cxn modelId="{FC7FC86A-1B9E-4E36-9827-303057208264}" type="presParOf" srcId="{36E5D231-916B-4DE4-A8C8-FD3E6C10F33F}" destId="{EAC9922E-B1A8-41D6-B071-62E4746DA56B}" srcOrd="11" destOrd="0" presId="urn:microsoft.com/office/officeart/2008/layout/VerticalCurvedList"/>
    <dgm:cxn modelId="{ABEE4E7F-9925-45AC-BF3C-0656A8F62886}" type="presParOf" srcId="{36E5D231-916B-4DE4-A8C8-FD3E6C10F33F}" destId="{FE05C3A6-1352-4C51-9C95-95F96D76BEA6}" srcOrd="12" destOrd="0" presId="urn:microsoft.com/office/officeart/2008/layout/VerticalCurvedList"/>
    <dgm:cxn modelId="{5BB60C3F-3B44-41B7-BB09-04417EABA962}" type="presParOf" srcId="{FE05C3A6-1352-4C51-9C95-95F96D76BEA6}" destId="{061E67C8-70C1-418C-BCCE-5C697C0A944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E61B5E6-7FE5-44AD-B184-B9455775C25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C94D73-23EC-4E6D-AA11-DACEFDA9889B}">
      <dgm:prSet phldrT="[Text]"/>
      <dgm:spPr/>
      <dgm:t>
        <a:bodyPr/>
        <a:lstStyle/>
        <a:p>
          <a:r>
            <a:rPr lang="en-US" dirty="0"/>
            <a:t>if</a:t>
          </a:r>
        </a:p>
      </dgm:t>
    </dgm:pt>
    <dgm:pt modelId="{D5180E66-2F08-46D9-95A3-E403D64ECAEB}" type="parTrans" cxnId="{0BC7E5F7-4C24-4ACA-8C20-8CAEC0DE85DD}">
      <dgm:prSet/>
      <dgm:spPr/>
      <dgm:t>
        <a:bodyPr/>
        <a:lstStyle/>
        <a:p>
          <a:endParaRPr lang="en-US"/>
        </a:p>
      </dgm:t>
    </dgm:pt>
    <dgm:pt modelId="{84589781-F739-4BE1-A682-D0D93C835C4F}" type="sibTrans" cxnId="{0BC7E5F7-4C24-4ACA-8C20-8CAEC0DE85DD}">
      <dgm:prSet/>
      <dgm:spPr/>
      <dgm:t>
        <a:bodyPr/>
        <a:lstStyle/>
        <a:p>
          <a:endParaRPr lang="en-US"/>
        </a:p>
      </dgm:t>
    </dgm:pt>
    <dgm:pt modelId="{A414F4DA-DBA0-4FF6-B20F-F1843F1D2AE1}">
      <dgm:prSet phldrT="[Text]"/>
      <dgm:spPr/>
      <dgm:t>
        <a:bodyPr/>
        <a:lstStyle/>
        <a:p>
          <a:r>
            <a:rPr lang="en-US" dirty="0"/>
            <a:t>switch</a:t>
          </a:r>
        </a:p>
      </dgm:t>
    </dgm:pt>
    <dgm:pt modelId="{70B50D27-C9EB-4CDA-B262-849A07C0C557}" type="parTrans" cxnId="{728227AC-223B-4EF5-9EEE-FD16AA99BE60}">
      <dgm:prSet/>
      <dgm:spPr/>
      <dgm:t>
        <a:bodyPr/>
        <a:lstStyle/>
        <a:p>
          <a:endParaRPr lang="en-US"/>
        </a:p>
      </dgm:t>
    </dgm:pt>
    <dgm:pt modelId="{E4E346B3-5CFC-4A04-AF90-C48125EDE778}" type="sibTrans" cxnId="{728227AC-223B-4EF5-9EEE-FD16AA99BE60}">
      <dgm:prSet/>
      <dgm:spPr/>
      <dgm:t>
        <a:bodyPr/>
        <a:lstStyle/>
        <a:p>
          <a:endParaRPr lang="en-US"/>
        </a:p>
      </dgm:t>
    </dgm:pt>
    <dgm:pt modelId="{9C9B0140-BEAE-467C-AFDF-51FE61EBA2A1}" type="pres">
      <dgm:prSet presAssocID="{BE61B5E6-7FE5-44AD-B184-B9455775C25E}" presName="vert0" presStyleCnt="0">
        <dgm:presLayoutVars>
          <dgm:dir/>
          <dgm:animOne val="branch"/>
          <dgm:animLvl val="lvl"/>
        </dgm:presLayoutVars>
      </dgm:prSet>
      <dgm:spPr/>
    </dgm:pt>
    <dgm:pt modelId="{F7F1CC1A-291E-44DA-BC9B-E4AE5B0DE41C}" type="pres">
      <dgm:prSet presAssocID="{3CC94D73-23EC-4E6D-AA11-DACEFDA9889B}" presName="thickLine" presStyleLbl="alignNode1" presStyleIdx="0" presStyleCnt="2"/>
      <dgm:spPr/>
    </dgm:pt>
    <dgm:pt modelId="{F2EFB8C6-1291-4043-A2E2-D0B78C32FE8B}" type="pres">
      <dgm:prSet presAssocID="{3CC94D73-23EC-4E6D-AA11-DACEFDA9889B}" presName="horz1" presStyleCnt="0"/>
      <dgm:spPr/>
    </dgm:pt>
    <dgm:pt modelId="{14D2D402-CE35-4AA9-9972-CE88AE66570D}" type="pres">
      <dgm:prSet presAssocID="{3CC94D73-23EC-4E6D-AA11-DACEFDA9889B}" presName="tx1" presStyleLbl="revTx" presStyleIdx="0" presStyleCnt="2"/>
      <dgm:spPr/>
    </dgm:pt>
    <dgm:pt modelId="{D94BEE07-BC11-4ED7-9BA1-2F8A0A75510F}" type="pres">
      <dgm:prSet presAssocID="{3CC94D73-23EC-4E6D-AA11-DACEFDA9889B}" presName="vert1" presStyleCnt="0"/>
      <dgm:spPr/>
    </dgm:pt>
    <dgm:pt modelId="{CDDB5E94-5F97-4DF2-B9C3-5721151D7333}" type="pres">
      <dgm:prSet presAssocID="{A414F4DA-DBA0-4FF6-B20F-F1843F1D2AE1}" presName="thickLine" presStyleLbl="alignNode1" presStyleIdx="1" presStyleCnt="2"/>
      <dgm:spPr/>
    </dgm:pt>
    <dgm:pt modelId="{688A2FF0-8F7E-495A-B615-892D006ADCF7}" type="pres">
      <dgm:prSet presAssocID="{A414F4DA-DBA0-4FF6-B20F-F1843F1D2AE1}" presName="horz1" presStyleCnt="0"/>
      <dgm:spPr/>
    </dgm:pt>
    <dgm:pt modelId="{E1F29F7F-8F89-4F9B-9A66-E494D549A9A3}" type="pres">
      <dgm:prSet presAssocID="{A414F4DA-DBA0-4FF6-B20F-F1843F1D2AE1}" presName="tx1" presStyleLbl="revTx" presStyleIdx="1" presStyleCnt="2"/>
      <dgm:spPr/>
    </dgm:pt>
    <dgm:pt modelId="{CE1BF20A-0554-4012-80BA-BF6AFD015389}" type="pres">
      <dgm:prSet presAssocID="{A414F4DA-DBA0-4FF6-B20F-F1843F1D2AE1}" presName="vert1" presStyleCnt="0"/>
      <dgm:spPr/>
    </dgm:pt>
  </dgm:ptLst>
  <dgm:cxnLst>
    <dgm:cxn modelId="{4835B415-7E25-4284-ADA7-AD8B33C4B175}" type="presOf" srcId="{3CC94D73-23EC-4E6D-AA11-DACEFDA9889B}" destId="{14D2D402-CE35-4AA9-9972-CE88AE66570D}" srcOrd="0" destOrd="0" presId="urn:microsoft.com/office/officeart/2008/layout/LinedList"/>
    <dgm:cxn modelId="{E5EBEC89-BD1A-4AFB-8D58-A604D2A990F1}" type="presOf" srcId="{BE61B5E6-7FE5-44AD-B184-B9455775C25E}" destId="{9C9B0140-BEAE-467C-AFDF-51FE61EBA2A1}" srcOrd="0" destOrd="0" presId="urn:microsoft.com/office/officeart/2008/layout/LinedList"/>
    <dgm:cxn modelId="{728227AC-223B-4EF5-9EEE-FD16AA99BE60}" srcId="{BE61B5E6-7FE5-44AD-B184-B9455775C25E}" destId="{A414F4DA-DBA0-4FF6-B20F-F1843F1D2AE1}" srcOrd="1" destOrd="0" parTransId="{70B50D27-C9EB-4CDA-B262-849A07C0C557}" sibTransId="{E4E346B3-5CFC-4A04-AF90-C48125EDE778}"/>
    <dgm:cxn modelId="{639D93E7-4564-4E91-BE7D-C578611286DC}" type="presOf" srcId="{A414F4DA-DBA0-4FF6-B20F-F1843F1D2AE1}" destId="{E1F29F7F-8F89-4F9B-9A66-E494D549A9A3}" srcOrd="0" destOrd="0" presId="urn:microsoft.com/office/officeart/2008/layout/LinedList"/>
    <dgm:cxn modelId="{0BC7E5F7-4C24-4ACA-8C20-8CAEC0DE85DD}" srcId="{BE61B5E6-7FE5-44AD-B184-B9455775C25E}" destId="{3CC94D73-23EC-4E6D-AA11-DACEFDA9889B}" srcOrd="0" destOrd="0" parTransId="{D5180E66-2F08-46D9-95A3-E403D64ECAEB}" sibTransId="{84589781-F739-4BE1-A682-D0D93C835C4F}"/>
    <dgm:cxn modelId="{3EF88C8C-DCBD-4B2A-8B08-9311149D29FD}" type="presParOf" srcId="{9C9B0140-BEAE-467C-AFDF-51FE61EBA2A1}" destId="{F7F1CC1A-291E-44DA-BC9B-E4AE5B0DE41C}" srcOrd="0" destOrd="0" presId="urn:microsoft.com/office/officeart/2008/layout/LinedList"/>
    <dgm:cxn modelId="{62D97196-6D1E-4F3C-B373-7A10719BAACC}" type="presParOf" srcId="{9C9B0140-BEAE-467C-AFDF-51FE61EBA2A1}" destId="{F2EFB8C6-1291-4043-A2E2-D0B78C32FE8B}" srcOrd="1" destOrd="0" presId="urn:microsoft.com/office/officeart/2008/layout/LinedList"/>
    <dgm:cxn modelId="{203FE101-3592-4BF4-9279-572AD9FF2F44}" type="presParOf" srcId="{F2EFB8C6-1291-4043-A2E2-D0B78C32FE8B}" destId="{14D2D402-CE35-4AA9-9972-CE88AE66570D}" srcOrd="0" destOrd="0" presId="urn:microsoft.com/office/officeart/2008/layout/LinedList"/>
    <dgm:cxn modelId="{3F645E0F-7482-4CEB-ACEF-4A232AE53E94}" type="presParOf" srcId="{F2EFB8C6-1291-4043-A2E2-D0B78C32FE8B}" destId="{D94BEE07-BC11-4ED7-9BA1-2F8A0A75510F}" srcOrd="1" destOrd="0" presId="urn:microsoft.com/office/officeart/2008/layout/LinedList"/>
    <dgm:cxn modelId="{47F0F329-BB8F-43E7-88C2-DDDE14C440BB}" type="presParOf" srcId="{9C9B0140-BEAE-467C-AFDF-51FE61EBA2A1}" destId="{CDDB5E94-5F97-4DF2-B9C3-5721151D7333}" srcOrd="2" destOrd="0" presId="urn:microsoft.com/office/officeart/2008/layout/LinedList"/>
    <dgm:cxn modelId="{CEEDDBE4-7D74-4DC2-8D65-74AA11A3DE0B}" type="presParOf" srcId="{9C9B0140-BEAE-467C-AFDF-51FE61EBA2A1}" destId="{688A2FF0-8F7E-495A-B615-892D006ADCF7}" srcOrd="3" destOrd="0" presId="urn:microsoft.com/office/officeart/2008/layout/LinedList"/>
    <dgm:cxn modelId="{7715F3F6-B13E-44B2-B5F7-CDDC283F1E17}" type="presParOf" srcId="{688A2FF0-8F7E-495A-B615-892D006ADCF7}" destId="{E1F29F7F-8F89-4F9B-9A66-E494D549A9A3}" srcOrd="0" destOrd="0" presId="urn:microsoft.com/office/officeart/2008/layout/LinedList"/>
    <dgm:cxn modelId="{1EAA4C6B-CFA2-4344-B859-B64D56C628CE}" type="presParOf" srcId="{688A2FF0-8F7E-495A-B615-892D006ADCF7}" destId="{CE1BF20A-0554-4012-80BA-BF6AFD01538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E61B5E6-7FE5-44AD-B184-B9455775C25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C94D73-23EC-4E6D-AA11-DACEFDA9889B}">
      <dgm:prSet phldrT="[Text]"/>
      <dgm:spPr/>
      <dgm:t>
        <a:bodyPr/>
        <a:lstStyle/>
        <a:p>
          <a:r>
            <a:rPr lang="en-US" dirty="0"/>
            <a:t>for</a:t>
          </a:r>
        </a:p>
      </dgm:t>
    </dgm:pt>
    <dgm:pt modelId="{D5180E66-2F08-46D9-95A3-E403D64ECAEB}" type="parTrans" cxnId="{0BC7E5F7-4C24-4ACA-8C20-8CAEC0DE85DD}">
      <dgm:prSet/>
      <dgm:spPr/>
      <dgm:t>
        <a:bodyPr/>
        <a:lstStyle/>
        <a:p>
          <a:endParaRPr lang="en-US"/>
        </a:p>
      </dgm:t>
    </dgm:pt>
    <dgm:pt modelId="{84589781-F739-4BE1-A682-D0D93C835C4F}" type="sibTrans" cxnId="{0BC7E5F7-4C24-4ACA-8C20-8CAEC0DE85DD}">
      <dgm:prSet/>
      <dgm:spPr/>
      <dgm:t>
        <a:bodyPr/>
        <a:lstStyle/>
        <a:p>
          <a:endParaRPr lang="en-US"/>
        </a:p>
      </dgm:t>
    </dgm:pt>
    <dgm:pt modelId="{A414F4DA-DBA0-4FF6-B20F-F1843F1D2AE1}">
      <dgm:prSet phldrT="[Text]"/>
      <dgm:spPr/>
      <dgm:t>
        <a:bodyPr/>
        <a:lstStyle/>
        <a:p>
          <a:r>
            <a:rPr lang="en-US" dirty="0"/>
            <a:t>while</a:t>
          </a:r>
        </a:p>
      </dgm:t>
    </dgm:pt>
    <dgm:pt modelId="{70B50D27-C9EB-4CDA-B262-849A07C0C557}" type="parTrans" cxnId="{728227AC-223B-4EF5-9EEE-FD16AA99BE60}">
      <dgm:prSet/>
      <dgm:spPr/>
      <dgm:t>
        <a:bodyPr/>
        <a:lstStyle/>
        <a:p>
          <a:endParaRPr lang="en-US"/>
        </a:p>
      </dgm:t>
    </dgm:pt>
    <dgm:pt modelId="{E4E346B3-5CFC-4A04-AF90-C48125EDE778}" type="sibTrans" cxnId="{728227AC-223B-4EF5-9EEE-FD16AA99BE60}">
      <dgm:prSet/>
      <dgm:spPr/>
      <dgm:t>
        <a:bodyPr/>
        <a:lstStyle/>
        <a:p>
          <a:endParaRPr lang="en-US"/>
        </a:p>
      </dgm:t>
    </dgm:pt>
    <dgm:pt modelId="{90E26D5C-C70A-47D3-B5D6-6D15CA2969AE}">
      <dgm:prSet phldrT="[Text]"/>
      <dgm:spPr/>
      <dgm:t>
        <a:bodyPr/>
        <a:lstStyle/>
        <a:p>
          <a:r>
            <a:rPr lang="en-US" dirty="0"/>
            <a:t>do-while</a:t>
          </a:r>
        </a:p>
      </dgm:t>
    </dgm:pt>
    <dgm:pt modelId="{7087C23C-56BE-49FD-A369-1FBE687FF7AB}" type="parTrans" cxnId="{3A0C3B03-72A8-421F-89E1-17CD08170DDE}">
      <dgm:prSet/>
      <dgm:spPr/>
      <dgm:t>
        <a:bodyPr/>
        <a:lstStyle/>
        <a:p>
          <a:endParaRPr lang="en-US"/>
        </a:p>
      </dgm:t>
    </dgm:pt>
    <dgm:pt modelId="{8561A0E5-072B-463D-9B9F-98991DFA2239}" type="sibTrans" cxnId="{3A0C3B03-72A8-421F-89E1-17CD08170DDE}">
      <dgm:prSet/>
      <dgm:spPr/>
      <dgm:t>
        <a:bodyPr/>
        <a:lstStyle/>
        <a:p>
          <a:endParaRPr lang="en-US"/>
        </a:p>
      </dgm:t>
    </dgm:pt>
    <dgm:pt modelId="{A76CDC25-7C9C-4962-A3B3-76AF14D3F8F4}">
      <dgm:prSet phldrT="[Text]"/>
      <dgm:spPr/>
      <dgm:t>
        <a:bodyPr/>
        <a:lstStyle/>
        <a:p>
          <a:r>
            <a:rPr lang="en-US" dirty="0"/>
            <a:t>for in</a:t>
          </a:r>
        </a:p>
      </dgm:t>
    </dgm:pt>
    <dgm:pt modelId="{F3231744-88F4-4EEC-B9B2-33AE434463FC}" type="parTrans" cxnId="{2460BB83-81C1-4F5E-9F27-13715856AD98}">
      <dgm:prSet/>
      <dgm:spPr/>
      <dgm:t>
        <a:bodyPr/>
        <a:lstStyle/>
        <a:p>
          <a:endParaRPr lang="en-US"/>
        </a:p>
      </dgm:t>
    </dgm:pt>
    <dgm:pt modelId="{0F720042-CAFD-43BD-B4FE-9598975BFAFE}" type="sibTrans" cxnId="{2460BB83-81C1-4F5E-9F27-13715856AD98}">
      <dgm:prSet/>
      <dgm:spPr/>
      <dgm:t>
        <a:bodyPr/>
        <a:lstStyle/>
        <a:p>
          <a:endParaRPr lang="en-US"/>
        </a:p>
      </dgm:t>
    </dgm:pt>
    <dgm:pt modelId="{9C9B0140-BEAE-467C-AFDF-51FE61EBA2A1}" type="pres">
      <dgm:prSet presAssocID="{BE61B5E6-7FE5-44AD-B184-B9455775C25E}" presName="vert0" presStyleCnt="0">
        <dgm:presLayoutVars>
          <dgm:dir/>
          <dgm:animOne val="branch"/>
          <dgm:animLvl val="lvl"/>
        </dgm:presLayoutVars>
      </dgm:prSet>
      <dgm:spPr/>
    </dgm:pt>
    <dgm:pt modelId="{F7F1CC1A-291E-44DA-BC9B-E4AE5B0DE41C}" type="pres">
      <dgm:prSet presAssocID="{3CC94D73-23EC-4E6D-AA11-DACEFDA9889B}" presName="thickLine" presStyleLbl="alignNode1" presStyleIdx="0" presStyleCnt="4"/>
      <dgm:spPr/>
    </dgm:pt>
    <dgm:pt modelId="{F2EFB8C6-1291-4043-A2E2-D0B78C32FE8B}" type="pres">
      <dgm:prSet presAssocID="{3CC94D73-23EC-4E6D-AA11-DACEFDA9889B}" presName="horz1" presStyleCnt="0"/>
      <dgm:spPr/>
    </dgm:pt>
    <dgm:pt modelId="{14D2D402-CE35-4AA9-9972-CE88AE66570D}" type="pres">
      <dgm:prSet presAssocID="{3CC94D73-23EC-4E6D-AA11-DACEFDA9889B}" presName="tx1" presStyleLbl="revTx" presStyleIdx="0" presStyleCnt="4"/>
      <dgm:spPr/>
    </dgm:pt>
    <dgm:pt modelId="{D94BEE07-BC11-4ED7-9BA1-2F8A0A75510F}" type="pres">
      <dgm:prSet presAssocID="{3CC94D73-23EC-4E6D-AA11-DACEFDA9889B}" presName="vert1" presStyleCnt="0"/>
      <dgm:spPr/>
    </dgm:pt>
    <dgm:pt modelId="{CDDB5E94-5F97-4DF2-B9C3-5721151D7333}" type="pres">
      <dgm:prSet presAssocID="{A414F4DA-DBA0-4FF6-B20F-F1843F1D2AE1}" presName="thickLine" presStyleLbl="alignNode1" presStyleIdx="1" presStyleCnt="4"/>
      <dgm:spPr/>
    </dgm:pt>
    <dgm:pt modelId="{688A2FF0-8F7E-495A-B615-892D006ADCF7}" type="pres">
      <dgm:prSet presAssocID="{A414F4DA-DBA0-4FF6-B20F-F1843F1D2AE1}" presName="horz1" presStyleCnt="0"/>
      <dgm:spPr/>
    </dgm:pt>
    <dgm:pt modelId="{E1F29F7F-8F89-4F9B-9A66-E494D549A9A3}" type="pres">
      <dgm:prSet presAssocID="{A414F4DA-DBA0-4FF6-B20F-F1843F1D2AE1}" presName="tx1" presStyleLbl="revTx" presStyleIdx="1" presStyleCnt="4"/>
      <dgm:spPr/>
    </dgm:pt>
    <dgm:pt modelId="{CE1BF20A-0554-4012-80BA-BF6AFD015389}" type="pres">
      <dgm:prSet presAssocID="{A414F4DA-DBA0-4FF6-B20F-F1843F1D2AE1}" presName="vert1" presStyleCnt="0"/>
      <dgm:spPr/>
    </dgm:pt>
    <dgm:pt modelId="{D866DF6F-646D-4D32-AD75-4BB01D7181BA}" type="pres">
      <dgm:prSet presAssocID="{90E26D5C-C70A-47D3-B5D6-6D15CA2969AE}" presName="thickLine" presStyleLbl="alignNode1" presStyleIdx="2" presStyleCnt="4"/>
      <dgm:spPr/>
    </dgm:pt>
    <dgm:pt modelId="{062E5205-C5CC-49AD-B00B-260BF48AB5FA}" type="pres">
      <dgm:prSet presAssocID="{90E26D5C-C70A-47D3-B5D6-6D15CA2969AE}" presName="horz1" presStyleCnt="0"/>
      <dgm:spPr/>
    </dgm:pt>
    <dgm:pt modelId="{60F49546-A0F8-4BD9-9E48-72341F8E7946}" type="pres">
      <dgm:prSet presAssocID="{90E26D5C-C70A-47D3-B5D6-6D15CA2969AE}" presName="tx1" presStyleLbl="revTx" presStyleIdx="2" presStyleCnt="4"/>
      <dgm:spPr/>
    </dgm:pt>
    <dgm:pt modelId="{0B2B0FA3-62E0-4F70-A028-E22BEEE3A95C}" type="pres">
      <dgm:prSet presAssocID="{90E26D5C-C70A-47D3-B5D6-6D15CA2969AE}" presName="vert1" presStyleCnt="0"/>
      <dgm:spPr/>
    </dgm:pt>
    <dgm:pt modelId="{8FD03470-8294-4550-8F58-584A9D954842}" type="pres">
      <dgm:prSet presAssocID="{A76CDC25-7C9C-4962-A3B3-76AF14D3F8F4}" presName="thickLine" presStyleLbl="alignNode1" presStyleIdx="3" presStyleCnt="4"/>
      <dgm:spPr/>
    </dgm:pt>
    <dgm:pt modelId="{98F85696-C213-49CF-A8FE-BD1B22A3E4D4}" type="pres">
      <dgm:prSet presAssocID="{A76CDC25-7C9C-4962-A3B3-76AF14D3F8F4}" presName="horz1" presStyleCnt="0"/>
      <dgm:spPr/>
    </dgm:pt>
    <dgm:pt modelId="{872BB26F-7BAB-4B87-9835-ABF6DAE13A0C}" type="pres">
      <dgm:prSet presAssocID="{A76CDC25-7C9C-4962-A3B3-76AF14D3F8F4}" presName="tx1" presStyleLbl="revTx" presStyleIdx="3" presStyleCnt="4"/>
      <dgm:spPr/>
    </dgm:pt>
    <dgm:pt modelId="{BEA43EE5-00EA-407A-BCAA-1E4459D06C0D}" type="pres">
      <dgm:prSet presAssocID="{A76CDC25-7C9C-4962-A3B3-76AF14D3F8F4}" presName="vert1" presStyleCnt="0"/>
      <dgm:spPr/>
    </dgm:pt>
  </dgm:ptLst>
  <dgm:cxnLst>
    <dgm:cxn modelId="{3A0C3B03-72A8-421F-89E1-17CD08170DDE}" srcId="{BE61B5E6-7FE5-44AD-B184-B9455775C25E}" destId="{90E26D5C-C70A-47D3-B5D6-6D15CA2969AE}" srcOrd="2" destOrd="0" parTransId="{7087C23C-56BE-49FD-A369-1FBE687FF7AB}" sibTransId="{8561A0E5-072B-463D-9B9F-98991DFA2239}"/>
    <dgm:cxn modelId="{DCCFF20A-0DB6-42AC-B43D-6A9CF612770F}" type="presOf" srcId="{BE61B5E6-7FE5-44AD-B184-B9455775C25E}" destId="{9C9B0140-BEAE-467C-AFDF-51FE61EBA2A1}" srcOrd="0" destOrd="0" presId="urn:microsoft.com/office/officeart/2008/layout/LinedList"/>
    <dgm:cxn modelId="{54AF4F6E-41EA-439B-962F-1A3DDB355D26}" type="presOf" srcId="{90E26D5C-C70A-47D3-B5D6-6D15CA2969AE}" destId="{60F49546-A0F8-4BD9-9E48-72341F8E7946}" srcOrd="0" destOrd="0" presId="urn:microsoft.com/office/officeart/2008/layout/LinedList"/>
    <dgm:cxn modelId="{2460BB83-81C1-4F5E-9F27-13715856AD98}" srcId="{BE61B5E6-7FE5-44AD-B184-B9455775C25E}" destId="{A76CDC25-7C9C-4962-A3B3-76AF14D3F8F4}" srcOrd="3" destOrd="0" parTransId="{F3231744-88F4-4EEC-B9B2-33AE434463FC}" sibTransId="{0F720042-CAFD-43BD-B4FE-9598975BFAFE}"/>
    <dgm:cxn modelId="{A941908D-F74E-4ADC-BE5D-C6A9A71830E9}" type="presOf" srcId="{A76CDC25-7C9C-4962-A3B3-76AF14D3F8F4}" destId="{872BB26F-7BAB-4B87-9835-ABF6DAE13A0C}" srcOrd="0" destOrd="0" presId="urn:microsoft.com/office/officeart/2008/layout/LinedList"/>
    <dgm:cxn modelId="{2DB15494-05BE-44D5-8D56-114FFF1462BF}" type="presOf" srcId="{A414F4DA-DBA0-4FF6-B20F-F1843F1D2AE1}" destId="{E1F29F7F-8F89-4F9B-9A66-E494D549A9A3}" srcOrd="0" destOrd="0" presId="urn:microsoft.com/office/officeart/2008/layout/LinedList"/>
    <dgm:cxn modelId="{728227AC-223B-4EF5-9EEE-FD16AA99BE60}" srcId="{BE61B5E6-7FE5-44AD-B184-B9455775C25E}" destId="{A414F4DA-DBA0-4FF6-B20F-F1843F1D2AE1}" srcOrd="1" destOrd="0" parTransId="{70B50D27-C9EB-4CDA-B262-849A07C0C557}" sibTransId="{E4E346B3-5CFC-4A04-AF90-C48125EDE778}"/>
    <dgm:cxn modelId="{8A15F2E2-CB06-43C9-B229-89CE228D8FCF}" type="presOf" srcId="{3CC94D73-23EC-4E6D-AA11-DACEFDA9889B}" destId="{14D2D402-CE35-4AA9-9972-CE88AE66570D}" srcOrd="0" destOrd="0" presId="urn:microsoft.com/office/officeart/2008/layout/LinedList"/>
    <dgm:cxn modelId="{0BC7E5F7-4C24-4ACA-8C20-8CAEC0DE85DD}" srcId="{BE61B5E6-7FE5-44AD-B184-B9455775C25E}" destId="{3CC94D73-23EC-4E6D-AA11-DACEFDA9889B}" srcOrd="0" destOrd="0" parTransId="{D5180E66-2F08-46D9-95A3-E403D64ECAEB}" sibTransId="{84589781-F739-4BE1-A682-D0D93C835C4F}"/>
    <dgm:cxn modelId="{8A67FAE8-C4AC-4D7E-81E2-FDC4569F4487}" type="presParOf" srcId="{9C9B0140-BEAE-467C-AFDF-51FE61EBA2A1}" destId="{F7F1CC1A-291E-44DA-BC9B-E4AE5B0DE41C}" srcOrd="0" destOrd="0" presId="urn:microsoft.com/office/officeart/2008/layout/LinedList"/>
    <dgm:cxn modelId="{0F4E1569-AA8F-4B1E-A029-75AB10C28175}" type="presParOf" srcId="{9C9B0140-BEAE-467C-AFDF-51FE61EBA2A1}" destId="{F2EFB8C6-1291-4043-A2E2-D0B78C32FE8B}" srcOrd="1" destOrd="0" presId="urn:microsoft.com/office/officeart/2008/layout/LinedList"/>
    <dgm:cxn modelId="{D4FBB4BE-CFCD-4128-96DE-295625C4C644}" type="presParOf" srcId="{F2EFB8C6-1291-4043-A2E2-D0B78C32FE8B}" destId="{14D2D402-CE35-4AA9-9972-CE88AE66570D}" srcOrd="0" destOrd="0" presId="urn:microsoft.com/office/officeart/2008/layout/LinedList"/>
    <dgm:cxn modelId="{1F0A1DE5-D249-4CA8-9146-867319A3BA4E}" type="presParOf" srcId="{F2EFB8C6-1291-4043-A2E2-D0B78C32FE8B}" destId="{D94BEE07-BC11-4ED7-9BA1-2F8A0A75510F}" srcOrd="1" destOrd="0" presId="urn:microsoft.com/office/officeart/2008/layout/LinedList"/>
    <dgm:cxn modelId="{66E3B817-5DD9-4A68-B6EA-E171760858FB}" type="presParOf" srcId="{9C9B0140-BEAE-467C-AFDF-51FE61EBA2A1}" destId="{CDDB5E94-5F97-4DF2-B9C3-5721151D7333}" srcOrd="2" destOrd="0" presId="urn:microsoft.com/office/officeart/2008/layout/LinedList"/>
    <dgm:cxn modelId="{2E3F619A-A2E8-4487-AC69-19578D9759E0}" type="presParOf" srcId="{9C9B0140-BEAE-467C-AFDF-51FE61EBA2A1}" destId="{688A2FF0-8F7E-495A-B615-892D006ADCF7}" srcOrd="3" destOrd="0" presId="urn:microsoft.com/office/officeart/2008/layout/LinedList"/>
    <dgm:cxn modelId="{2A1AEB2D-826B-427B-8001-7A5C29A41379}" type="presParOf" srcId="{688A2FF0-8F7E-495A-B615-892D006ADCF7}" destId="{E1F29F7F-8F89-4F9B-9A66-E494D549A9A3}" srcOrd="0" destOrd="0" presId="urn:microsoft.com/office/officeart/2008/layout/LinedList"/>
    <dgm:cxn modelId="{85A7CD8A-7647-42F4-B497-B5DC2367AA6C}" type="presParOf" srcId="{688A2FF0-8F7E-495A-B615-892D006ADCF7}" destId="{CE1BF20A-0554-4012-80BA-BF6AFD015389}" srcOrd="1" destOrd="0" presId="urn:microsoft.com/office/officeart/2008/layout/LinedList"/>
    <dgm:cxn modelId="{2156BBD4-8F41-42BB-ABD3-77B356AAD5CC}" type="presParOf" srcId="{9C9B0140-BEAE-467C-AFDF-51FE61EBA2A1}" destId="{D866DF6F-646D-4D32-AD75-4BB01D7181BA}" srcOrd="4" destOrd="0" presId="urn:microsoft.com/office/officeart/2008/layout/LinedList"/>
    <dgm:cxn modelId="{FEA7363C-6E24-4C72-BA61-E5A73EA61533}" type="presParOf" srcId="{9C9B0140-BEAE-467C-AFDF-51FE61EBA2A1}" destId="{062E5205-C5CC-49AD-B00B-260BF48AB5FA}" srcOrd="5" destOrd="0" presId="urn:microsoft.com/office/officeart/2008/layout/LinedList"/>
    <dgm:cxn modelId="{8E0549F8-70D8-4AF5-AF55-B68F644F7888}" type="presParOf" srcId="{062E5205-C5CC-49AD-B00B-260BF48AB5FA}" destId="{60F49546-A0F8-4BD9-9E48-72341F8E7946}" srcOrd="0" destOrd="0" presId="urn:microsoft.com/office/officeart/2008/layout/LinedList"/>
    <dgm:cxn modelId="{C34C001A-41A6-40FE-83E2-B8F50296FE1A}" type="presParOf" srcId="{062E5205-C5CC-49AD-B00B-260BF48AB5FA}" destId="{0B2B0FA3-62E0-4F70-A028-E22BEEE3A95C}" srcOrd="1" destOrd="0" presId="urn:microsoft.com/office/officeart/2008/layout/LinedList"/>
    <dgm:cxn modelId="{5DBF42AB-D6DD-4531-BB66-CFC20B9D7FA7}" type="presParOf" srcId="{9C9B0140-BEAE-467C-AFDF-51FE61EBA2A1}" destId="{8FD03470-8294-4550-8F58-584A9D954842}" srcOrd="6" destOrd="0" presId="urn:microsoft.com/office/officeart/2008/layout/LinedList"/>
    <dgm:cxn modelId="{0B0EF974-328E-4BA2-8ABD-E7DA3F4FC280}" type="presParOf" srcId="{9C9B0140-BEAE-467C-AFDF-51FE61EBA2A1}" destId="{98F85696-C213-49CF-A8FE-BD1B22A3E4D4}" srcOrd="7" destOrd="0" presId="urn:microsoft.com/office/officeart/2008/layout/LinedList"/>
    <dgm:cxn modelId="{42844B15-76E4-47D3-BD62-C896C896D00E}" type="presParOf" srcId="{98F85696-C213-49CF-A8FE-BD1B22A3E4D4}" destId="{872BB26F-7BAB-4B87-9835-ABF6DAE13A0C}" srcOrd="0" destOrd="0" presId="urn:microsoft.com/office/officeart/2008/layout/LinedList"/>
    <dgm:cxn modelId="{969818BE-3480-44DF-A1E1-31A3B979569D}" type="presParOf" srcId="{98F85696-C213-49CF-A8FE-BD1B22A3E4D4}" destId="{BEA43EE5-00EA-407A-BCAA-1E4459D06C0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B7A773-C3E3-4CC1-BE11-0FAF89D36B85}">
      <dsp:nvSpPr>
        <dsp:cNvPr id="0" name=""/>
        <dsp:cNvSpPr/>
      </dsp:nvSpPr>
      <dsp:spPr>
        <a:xfrm>
          <a:off x="406400" y="553788"/>
          <a:ext cx="7315200" cy="665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b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Markup Language</a:t>
          </a:r>
        </a:p>
      </dsp:txBody>
      <dsp:txXfrm>
        <a:off x="406400" y="553788"/>
        <a:ext cx="7315200" cy="665018"/>
      </dsp:txXfrm>
    </dsp:sp>
    <dsp:sp modelId="{AC27AD59-B221-449C-986B-3D1BB1831377}">
      <dsp:nvSpPr>
        <dsp:cNvPr id="0" name=""/>
        <dsp:cNvSpPr/>
      </dsp:nvSpPr>
      <dsp:spPr>
        <a:xfrm>
          <a:off x="406400" y="1218806"/>
          <a:ext cx="975360" cy="162560"/>
        </a:xfrm>
        <a:prstGeom prst="parallelogram">
          <a:avLst>
            <a:gd name="adj" fmla="val 14084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717BDA-4636-4A82-83E7-4C9060737AC0}">
      <dsp:nvSpPr>
        <dsp:cNvPr id="0" name=""/>
        <dsp:cNvSpPr/>
      </dsp:nvSpPr>
      <dsp:spPr>
        <a:xfrm>
          <a:off x="1438655" y="1218806"/>
          <a:ext cx="975360" cy="162560"/>
        </a:xfrm>
        <a:prstGeom prst="parallelogram">
          <a:avLst>
            <a:gd name="adj" fmla="val 14084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ECC63E-F63E-44E2-8714-F0E1B67DABFE}">
      <dsp:nvSpPr>
        <dsp:cNvPr id="0" name=""/>
        <dsp:cNvSpPr/>
      </dsp:nvSpPr>
      <dsp:spPr>
        <a:xfrm>
          <a:off x="2470911" y="1218806"/>
          <a:ext cx="975360" cy="162560"/>
        </a:xfrm>
        <a:prstGeom prst="parallelogram">
          <a:avLst>
            <a:gd name="adj" fmla="val 1408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338080-6EFC-48A3-8991-EB166AE1913C}">
      <dsp:nvSpPr>
        <dsp:cNvPr id="0" name=""/>
        <dsp:cNvSpPr/>
      </dsp:nvSpPr>
      <dsp:spPr>
        <a:xfrm>
          <a:off x="3503168" y="1218806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E818A9-47AD-4123-BAE2-4A607A745298}">
      <dsp:nvSpPr>
        <dsp:cNvPr id="0" name=""/>
        <dsp:cNvSpPr/>
      </dsp:nvSpPr>
      <dsp:spPr>
        <a:xfrm>
          <a:off x="4535423" y="1218806"/>
          <a:ext cx="975360" cy="162560"/>
        </a:xfrm>
        <a:prstGeom prst="parallelogram">
          <a:avLst>
            <a:gd name="adj" fmla="val 14084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6793AA-9B6E-41C5-87AC-64F8F8D86C66}">
      <dsp:nvSpPr>
        <dsp:cNvPr id="0" name=""/>
        <dsp:cNvSpPr/>
      </dsp:nvSpPr>
      <dsp:spPr>
        <a:xfrm>
          <a:off x="5567680" y="1218806"/>
          <a:ext cx="975360" cy="162560"/>
        </a:xfrm>
        <a:prstGeom prst="parallelogram">
          <a:avLst>
            <a:gd name="adj" fmla="val 14084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CC4065-151B-4246-9D3D-4560D5741912}">
      <dsp:nvSpPr>
        <dsp:cNvPr id="0" name=""/>
        <dsp:cNvSpPr/>
      </dsp:nvSpPr>
      <dsp:spPr>
        <a:xfrm>
          <a:off x="6599936" y="1218806"/>
          <a:ext cx="975360" cy="162560"/>
        </a:xfrm>
        <a:prstGeom prst="parallelogram">
          <a:avLst>
            <a:gd name="adj" fmla="val 14084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1CCDA2-640C-4B97-BE15-99D3A4CB4882}">
      <dsp:nvSpPr>
        <dsp:cNvPr id="0" name=""/>
        <dsp:cNvSpPr/>
      </dsp:nvSpPr>
      <dsp:spPr>
        <a:xfrm>
          <a:off x="406400" y="1456164"/>
          <a:ext cx="7315200" cy="665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b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Scripting Language</a:t>
          </a:r>
        </a:p>
      </dsp:txBody>
      <dsp:txXfrm>
        <a:off x="406400" y="1456164"/>
        <a:ext cx="7315200" cy="665018"/>
      </dsp:txXfrm>
    </dsp:sp>
    <dsp:sp modelId="{E0211364-A9AF-4F2C-96BD-4122366D4C05}">
      <dsp:nvSpPr>
        <dsp:cNvPr id="0" name=""/>
        <dsp:cNvSpPr/>
      </dsp:nvSpPr>
      <dsp:spPr>
        <a:xfrm>
          <a:off x="406400" y="2121182"/>
          <a:ext cx="975360" cy="162560"/>
        </a:xfrm>
        <a:prstGeom prst="parallelogram">
          <a:avLst>
            <a:gd name="adj" fmla="val 1408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8B92E1-5DE0-4C12-8E2B-34813608B187}">
      <dsp:nvSpPr>
        <dsp:cNvPr id="0" name=""/>
        <dsp:cNvSpPr/>
      </dsp:nvSpPr>
      <dsp:spPr>
        <a:xfrm>
          <a:off x="1438655" y="2121182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8A15E6-4415-4404-8258-2A746927268B}">
      <dsp:nvSpPr>
        <dsp:cNvPr id="0" name=""/>
        <dsp:cNvSpPr/>
      </dsp:nvSpPr>
      <dsp:spPr>
        <a:xfrm>
          <a:off x="2470911" y="2121182"/>
          <a:ext cx="975360" cy="162560"/>
        </a:xfrm>
        <a:prstGeom prst="parallelogram">
          <a:avLst>
            <a:gd name="adj" fmla="val 14084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105D0E-D860-4931-82D0-F20DA0190610}">
      <dsp:nvSpPr>
        <dsp:cNvPr id="0" name=""/>
        <dsp:cNvSpPr/>
      </dsp:nvSpPr>
      <dsp:spPr>
        <a:xfrm>
          <a:off x="3503168" y="2121182"/>
          <a:ext cx="975360" cy="162560"/>
        </a:xfrm>
        <a:prstGeom prst="parallelogram">
          <a:avLst>
            <a:gd name="adj" fmla="val 14084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557510-2A21-4A44-AB71-E003C090DE58}">
      <dsp:nvSpPr>
        <dsp:cNvPr id="0" name=""/>
        <dsp:cNvSpPr/>
      </dsp:nvSpPr>
      <dsp:spPr>
        <a:xfrm>
          <a:off x="4535423" y="2121182"/>
          <a:ext cx="975360" cy="162560"/>
        </a:xfrm>
        <a:prstGeom prst="parallelogram">
          <a:avLst>
            <a:gd name="adj" fmla="val 14084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E67797-61BA-42B4-B58D-DDA8E928B4C1}">
      <dsp:nvSpPr>
        <dsp:cNvPr id="0" name=""/>
        <dsp:cNvSpPr/>
      </dsp:nvSpPr>
      <dsp:spPr>
        <a:xfrm>
          <a:off x="5567680" y="2121182"/>
          <a:ext cx="975360" cy="162560"/>
        </a:xfrm>
        <a:prstGeom prst="parallelogram">
          <a:avLst>
            <a:gd name="adj" fmla="val 1408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87AE1B-9ABB-45AD-8772-399B1753A258}">
      <dsp:nvSpPr>
        <dsp:cNvPr id="0" name=""/>
        <dsp:cNvSpPr/>
      </dsp:nvSpPr>
      <dsp:spPr>
        <a:xfrm>
          <a:off x="6599936" y="2121182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138112-19CA-4CC7-9EEE-AB402527A383}">
      <dsp:nvSpPr>
        <dsp:cNvPr id="0" name=""/>
        <dsp:cNvSpPr/>
      </dsp:nvSpPr>
      <dsp:spPr>
        <a:xfrm>
          <a:off x="406400" y="2358540"/>
          <a:ext cx="7315200" cy="665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b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Programming Language</a:t>
          </a:r>
        </a:p>
      </dsp:txBody>
      <dsp:txXfrm>
        <a:off x="406400" y="2358540"/>
        <a:ext cx="7315200" cy="665018"/>
      </dsp:txXfrm>
    </dsp:sp>
    <dsp:sp modelId="{F2364F2C-6E36-4FA8-BC40-9CA0DCE1B33D}">
      <dsp:nvSpPr>
        <dsp:cNvPr id="0" name=""/>
        <dsp:cNvSpPr/>
      </dsp:nvSpPr>
      <dsp:spPr>
        <a:xfrm>
          <a:off x="406400" y="3023558"/>
          <a:ext cx="975360" cy="162560"/>
        </a:xfrm>
        <a:prstGeom prst="parallelogram">
          <a:avLst>
            <a:gd name="adj" fmla="val 14084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C3E032-FE2D-477C-91E6-24E2CF3A7FA0}">
      <dsp:nvSpPr>
        <dsp:cNvPr id="0" name=""/>
        <dsp:cNvSpPr/>
      </dsp:nvSpPr>
      <dsp:spPr>
        <a:xfrm>
          <a:off x="1438655" y="3023558"/>
          <a:ext cx="975360" cy="162560"/>
        </a:xfrm>
        <a:prstGeom prst="parallelogram">
          <a:avLst>
            <a:gd name="adj" fmla="val 14084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C2EE67-6962-4F7C-813C-E37F8CFF3DF6}">
      <dsp:nvSpPr>
        <dsp:cNvPr id="0" name=""/>
        <dsp:cNvSpPr/>
      </dsp:nvSpPr>
      <dsp:spPr>
        <a:xfrm>
          <a:off x="2470911" y="3023558"/>
          <a:ext cx="975360" cy="162560"/>
        </a:xfrm>
        <a:prstGeom prst="parallelogram">
          <a:avLst>
            <a:gd name="adj" fmla="val 14084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5B3E70-E5C3-48D2-B59C-459A06D1B48E}">
      <dsp:nvSpPr>
        <dsp:cNvPr id="0" name=""/>
        <dsp:cNvSpPr/>
      </dsp:nvSpPr>
      <dsp:spPr>
        <a:xfrm>
          <a:off x="3503168" y="3023558"/>
          <a:ext cx="975360" cy="162560"/>
        </a:xfrm>
        <a:prstGeom prst="parallelogram">
          <a:avLst>
            <a:gd name="adj" fmla="val 1408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52A0A7-FC88-4133-A544-C9AEB374C815}">
      <dsp:nvSpPr>
        <dsp:cNvPr id="0" name=""/>
        <dsp:cNvSpPr/>
      </dsp:nvSpPr>
      <dsp:spPr>
        <a:xfrm>
          <a:off x="4535423" y="3023558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54E45F-BDE9-4EC0-8F4B-58D6AF0BD47F}">
      <dsp:nvSpPr>
        <dsp:cNvPr id="0" name=""/>
        <dsp:cNvSpPr/>
      </dsp:nvSpPr>
      <dsp:spPr>
        <a:xfrm>
          <a:off x="5567680" y="3023558"/>
          <a:ext cx="975360" cy="162560"/>
        </a:xfrm>
        <a:prstGeom prst="parallelogram">
          <a:avLst>
            <a:gd name="adj" fmla="val 14084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9D732F-A83B-4BE8-9829-2DD98200ACAE}">
      <dsp:nvSpPr>
        <dsp:cNvPr id="0" name=""/>
        <dsp:cNvSpPr/>
      </dsp:nvSpPr>
      <dsp:spPr>
        <a:xfrm>
          <a:off x="6599936" y="3023558"/>
          <a:ext cx="975360" cy="162560"/>
        </a:xfrm>
        <a:prstGeom prst="parallelogram">
          <a:avLst>
            <a:gd name="adj" fmla="val 14084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F16567-0C91-4892-A310-768D84B6F0E7}">
      <dsp:nvSpPr>
        <dsp:cNvPr id="0" name=""/>
        <dsp:cNvSpPr/>
      </dsp:nvSpPr>
      <dsp:spPr>
        <a:xfrm>
          <a:off x="1095625" y="3517"/>
          <a:ext cx="4156250" cy="377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String</a:t>
          </a:r>
          <a:endParaRPr lang="en-US" sz="1600" kern="1200" dirty="0"/>
        </a:p>
      </dsp:txBody>
      <dsp:txXfrm>
        <a:off x="1095625" y="3517"/>
        <a:ext cx="4156250" cy="377840"/>
      </dsp:txXfrm>
    </dsp:sp>
    <dsp:sp modelId="{6EC9AE21-A7D7-4199-AC63-4F3EAD3E9D3B}">
      <dsp:nvSpPr>
        <dsp:cNvPr id="0" name=""/>
        <dsp:cNvSpPr/>
      </dsp:nvSpPr>
      <dsp:spPr>
        <a:xfrm>
          <a:off x="1095625" y="38135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0576DB-CCA9-45E3-AD26-94796502CC89}">
      <dsp:nvSpPr>
        <dsp:cNvPr id="0" name=""/>
        <dsp:cNvSpPr/>
      </dsp:nvSpPr>
      <dsp:spPr>
        <a:xfrm>
          <a:off x="1682119" y="38135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150662"/>
            <a:satOff val="-695"/>
            <a:lumOff val="26"/>
            <a:alphaOff val="0"/>
          </a:schemeClr>
        </a:solidFill>
        <a:ln w="12700" cap="flat" cmpd="sng" algn="ctr">
          <a:solidFill>
            <a:schemeClr val="accent4">
              <a:hueOff val="150662"/>
              <a:satOff val="-695"/>
              <a:lumOff val="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C19150-8205-4D4B-8416-80CB1596DFAD}">
      <dsp:nvSpPr>
        <dsp:cNvPr id="0" name=""/>
        <dsp:cNvSpPr/>
      </dsp:nvSpPr>
      <dsp:spPr>
        <a:xfrm>
          <a:off x="2268612" y="38135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301324"/>
            <a:satOff val="-1390"/>
            <a:lumOff val="51"/>
            <a:alphaOff val="0"/>
          </a:schemeClr>
        </a:solidFill>
        <a:ln w="12700" cap="flat" cmpd="sng" algn="ctr">
          <a:solidFill>
            <a:schemeClr val="accent4">
              <a:hueOff val="301324"/>
              <a:satOff val="-1390"/>
              <a:lumOff val="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301590-E7B2-411C-BBB8-49006FA126C6}">
      <dsp:nvSpPr>
        <dsp:cNvPr id="0" name=""/>
        <dsp:cNvSpPr/>
      </dsp:nvSpPr>
      <dsp:spPr>
        <a:xfrm>
          <a:off x="2855105" y="38135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451987"/>
            <a:satOff val="-2086"/>
            <a:lumOff val="77"/>
            <a:alphaOff val="0"/>
          </a:schemeClr>
        </a:solidFill>
        <a:ln w="12700" cap="flat" cmpd="sng" algn="ctr">
          <a:solidFill>
            <a:schemeClr val="accent4">
              <a:hueOff val="451987"/>
              <a:satOff val="-2086"/>
              <a:lumOff val="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EE7195-10B3-4890-B86C-2322353CE07C}">
      <dsp:nvSpPr>
        <dsp:cNvPr id="0" name=""/>
        <dsp:cNvSpPr/>
      </dsp:nvSpPr>
      <dsp:spPr>
        <a:xfrm>
          <a:off x="3441598" y="38135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602649"/>
            <a:satOff val="-2781"/>
            <a:lumOff val="102"/>
            <a:alphaOff val="0"/>
          </a:schemeClr>
        </a:solidFill>
        <a:ln w="12700" cap="flat" cmpd="sng" algn="ctr">
          <a:solidFill>
            <a:schemeClr val="accent4">
              <a:hueOff val="602649"/>
              <a:satOff val="-2781"/>
              <a:lumOff val="1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4C21E6-5749-4116-B2A7-BB9A858B7CF8}">
      <dsp:nvSpPr>
        <dsp:cNvPr id="0" name=""/>
        <dsp:cNvSpPr/>
      </dsp:nvSpPr>
      <dsp:spPr>
        <a:xfrm>
          <a:off x="4028091" y="38135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753311"/>
            <a:satOff val="-3476"/>
            <a:lumOff val="128"/>
            <a:alphaOff val="0"/>
          </a:schemeClr>
        </a:solidFill>
        <a:ln w="12700" cap="flat" cmpd="sng" algn="ctr">
          <a:solidFill>
            <a:schemeClr val="accent4">
              <a:hueOff val="753311"/>
              <a:satOff val="-3476"/>
              <a:lumOff val="1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0A6BD2-50B2-47AA-9552-D56D72173332}">
      <dsp:nvSpPr>
        <dsp:cNvPr id="0" name=""/>
        <dsp:cNvSpPr/>
      </dsp:nvSpPr>
      <dsp:spPr>
        <a:xfrm>
          <a:off x="4614584" y="38135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903973"/>
            <a:satOff val="-4171"/>
            <a:lumOff val="153"/>
            <a:alphaOff val="0"/>
          </a:schemeClr>
        </a:solidFill>
        <a:ln w="12700" cap="flat" cmpd="sng" algn="ctr">
          <a:solidFill>
            <a:schemeClr val="accent4">
              <a:hueOff val="903973"/>
              <a:satOff val="-4171"/>
              <a:lumOff val="1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3E60C5-2086-4918-AE21-B266BF14FB1E}">
      <dsp:nvSpPr>
        <dsp:cNvPr id="0" name=""/>
        <dsp:cNvSpPr/>
      </dsp:nvSpPr>
      <dsp:spPr>
        <a:xfrm>
          <a:off x="1095625" y="552564"/>
          <a:ext cx="4156250" cy="377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Number</a:t>
          </a:r>
          <a:endParaRPr lang="en-US" sz="1600" kern="1200" dirty="0"/>
        </a:p>
      </dsp:txBody>
      <dsp:txXfrm>
        <a:off x="1095625" y="552564"/>
        <a:ext cx="4156250" cy="377840"/>
      </dsp:txXfrm>
    </dsp:sp>
    <dsp:sp modelId="{FCEB0D4A-27D7-4A22-8A08-5A16C4E651D9}">
      <dsp:nvSpPr>
        <dsp:cNvPr id="0" name=""/>
        <dsp:cNvSpPr/>
      </dsp:nvSpPr>
      <dsp:spPr>
        <a:xfrm>
          <a:off x="1095625" y="93040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1054635"/>
            <a:satOff val="-4866"/>
            <a:lumOff val="179"/>
            <a:alphaOff val="0"/>
          </a:schemeClr>
        </a:solidFill>
        <a:ln w="12700" cap="flat" cmpd="sng" algn="ctr">
          <a:solidFill>
            <a:schemeClr val="accent4">
              <a:hueOff val="1054635"/>
              <a:satOff val="-4866"/>
              <a:lumOff val="1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2F494A-733B-49F7-AAC1-04B9565F2237}">
      <dsp:nvSpPr>
        <dsp:cNvPr id="0" name=""/>
        <dsp:cNvSpPr/>
      </dsp:nvSpPr>
      <dsp:spPr>
        <a:xfrm>
          <a:off x="1682119" y="93040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1205298"/>
            <a:satOff val="-5562"/>
            <a:lumOff val="205"/>
            <a:alphaOff val="0"/>
          </a:schemeClr>
        </a:solidFill>
        <a:ln w="12700" cap="flat" cmpd="sng" algn="ctr">
          <a:solidFill>
            <a:schemeClr val="accent4">
              <a:hueOff val="1205298"/>
              <a:satOff val="-5562"/>
              <a:lumOff val="2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68B22D-7874-4E30-A96A-49E23C304E35}">
      <dsp:nvSpPr>
        <dsp:cNvPr id="0" name=""/>
        <dsp:cNvSpPr/>
      </dsp:nvSpPr>
      <dsp:spPr>
        <a:xfrm>
          <a:off x="2268612" y="93040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1355960"/>
            <a:satOff val="-6257"/>
            <a:lumOff val="230"/>
            <a:alphaOff val="0"/>
          </a:schemeClr>
        </a:solidFill>
        <a:ln w="12700" cap="flat" cmpd="sng" algn="ctr">
          <a:solidFill>
            <a:schemeClr val="accent4">
              <a:hueOff val="1355960"/>
              <a:satOff val="-6257"/>
              <a:lumOff val="2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E0FFDA-E460-4449-A716-7853591C8EAA}">
      <dsp:nvSpPr>
        <dsp:cNvPr id="0" name=""/>
        <dsp:cNvSpPr/>
      </dsp:nvSpPr>
      <dsp:spPr>
        <a:xfrm>
          <a:off x="2855105" y="93040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1506622"/>
            <a:satOff val="-6952"/>
            <a:lumOff val="256"/>
            <a:alphaOff val="0"/>
          </a:schemeClr>
        </a:solidFill>
        <a:ln w="12700" cap="flat" cmpd="sng" algn="ctr">
          <a:solidFill>
            <a:schemeClr val="accent4">
              <a:hueOff val="1506622"/>
              <a:satOff val="-6952"/>
              <a:lumOff val="2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6745F7-2538-409D-A864-E09422A08646}">
      <dsp:nvSpPr>
        <dsp:cNvPr id="0" name=""/>
        <dsp:cNvSpPr/>
      </dsp:nvSpPr>
      <dsp:spPr>
        <a:xfrm>
          <a:off x="3441598" y="93040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1657284"/>
            <a:satOff val="-7647"/>
            <a:lumOff val="281"/>
            <a:alphaOff val="0"/>
          </a:schemeClr>
        </a:solidFill>
        <a:ln w="12700" cap="flat" cmpd="sng" algn="ctr">
          <a:solidFill>
            <a:schemeClr val="accent4">
              <a:hueOff val="1657284"/>
              <a:satOff val="-7647"/>
              <a:lumOff val="2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67CF0-C1B3-47E7-9C92-774E308EB522}">
      <dsp:nvSpPr>
        <dsp:cNvPr id="0" name=""/>
        <dsp:cNvSpPr/>
      </dsp:nvSpPr>
      <dsp:spPr>
        <a:xfrm>
          <a:off x="4028091" y="93040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1807947"/>
            <a:satOff val="-8342"/>
            <a:lumOff val="307"/>
            <a:alphaOff val="0"/>
          </a:schemeClr>
        </a:solidFill>
        <a:ln w="12700" cap="flat" cmpd="sng" algn="ctr">
          <a:solidFill>
            <a:schemeClr val="accent4">
              <a:hueOff val="1807947"/>
              <a:satOff val="-8342"/>
              <a:lumOff val="3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FD2AF8-E022-46CF-9B5D-39E0DDE2CE1B}">
      <dsp:nvSpPr>
        <dsp:cNvPr id="0" name=""/>
        <dsp:cNvSpPr/>
      </dsp:nvSpPr>
      <dsp:spPr>
        <a:xfrm>
          <a:off x="4614584" y="93040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1958609"/>
            <a:satOff val="-9037"/>
            <a:lumOff val="333"/>
            <a:alphaOff val="0"/>
          </a:schemeClr>
        </a:solidFill>
        <a:ln w="12700" cap="flat" cmpd="sng" algn="ctr">
          <a:solidFill>
            <a:schemeClr val="accent4">
              <a:hueOff val="1958609"/>
              <a:satOff val="-9037"/>
              <a:lumOff val="33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4C85E7-C140-4A17-9E52-062DD6F306F3}">
      <dsp:nvSpPr>
        <dsp:cNvPr id="0" name=""/>
        <dsp:cNvSpPr/>
      </dsp:nvSpPr>
      <dsp:spPr>
        <a:xfrm>
          <a:off x="1095625" y="1101612"/>
          <a:ext cx="4156250" cy="377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Boolean</a:t>
          </a:r>
          <a:endParaRPr lang="en-US" sz="1600" kern="1200" dirty="0"/>
        </a:p>
      </dsp:txBody>
      <dsp:txXfrm>
        <a:off x="1095625" y="1101612"/>
        <a:ext cx="4156250" cy="377840"/>
      </dsp:txXfrm>
    </dsp:sp>
    <dsp:sp modelId="{57603B3B-7AF7-4B6E-B9F6-4CAF27412C83}">
      <dsp:nvSpPr>
        <dsp:cNvPr id="0" name=""/>
        <dsp:cNvSpPr/>
      </dsp:nvSpPr>
      <dsp:spPr>
        <a:xfrm>
          <a:off x="1095625" y="147945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2109271"/>
            <a:satOff val="-9733"/>
            <a:lumOff val="358"/>
            <a:alphaOff val="0"/>
          </a:schemeClr>
        </a:solidFill>
        <a:ln w="12700" cap="flat" cmpd="sng" algn="ctr">
          <a:solidFill>
            <a:schemeClr val="accent4">
              <a:hueOff val="2109271"/>
              <a:satOff val="-9733"/>
              <a:lumOff val="3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328683-491D-47E9-A856-581E057FEA45}">
      <dsp:nvSpPr>
        <dsp:cNvPr id="0" name=""/>
        <dsp:cNvSpPr/>
      </dsp:nvSpPr>
      <dsp:spPr>
        <a:xfrm>
          <a:off x="1682119" y="147945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2259933"/>
            <a:satOff val="-10428"/>
            <a:lumOff val="384"/>
            <a:alphaOff val="0"/>
          </a:schemeClr>
        </a:solidFill>
        <a:ln w="12700" cap="flat" cmpd="sng" algn="ctr">
          <a:solidFill>
            <a:schemeClr val="accent4">
              <a:hueOff val="2259933"/>
              <a:satOff val="-10428"/>
              <a:lumOff val="3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06636D-1B64-48A5-AF4A-14B0E8672B87}">
      <dsp:nvSpPr>
        <dsp:cNvPr id="0" name=""/>
        <dsp:cNvSpPr/>
      </dsp:nvSpPr>
      <dsp:spPr>
        <a:xfrm>
          <a:off x="2268612" y="147945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2410595"/>
            <a:satOff val="-11123"/>
            <a:lumOff val="409"/>
            <a:alphaOff val="0"/>
          </a:schemeClr>
        </a:solidFill>
        <a:ln w="12700" cap="flat" cmpd="sng" algn="ctr">
          <a:solidFill>
            <a:schemeClr val="accent4">
              <a:hueOff val="2410595"/>
              <a:satOff val="-11123"/>
              <a:lumOff val="4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A75219-9450-4748-9787-C49E5D9D021F}">
      <dsp:nvSpPr>
        <dsp:cNvPr id="0" name=""/>
        <dsp:cNvSpPr/>
      </dsp:nvSpPr>
      <dsp:spPr>
        <a:xfrm>
          <a:off x="2855105" y="147945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2561258"/>
            <a:satOff val="-11818"/>
            <a:lumOff val="435"/>
            <a:alphaOff val="0"/>
          </a:schemeClr>
        </a:solidFill>
        <a:ln w="12700" cap="flat" cmpd="sng" algn="ctr">
          <a:solidFill>
            <a:schemeClr val="accent4">
              <a:hueOff val="2561258"/>
              <a:satOff val="-11818"/>
              <a:lumOff val="4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25B3E2-591E-48BD-8819-5F5A833C4C5A}">
      <dsp:nvSpPr>
        <dsp:cNvPr id="0" name=""/>
        <dsp:cNvSpPr/>
      </dsp:nvSpPr>
      <dsp:spPr>
        <a:xfrm>
          <a:off x="3441598" y="147945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2711920"/>
            <a:satOff val="-12513"/>
            <a:lumOff val="460"/>
            <a:alphaOff val="0"/>
          </a:schemeClr>
        </a:solidFill>
        <a:ln w="12700" cap="flat" cmpd="sng" algn="ctr">
          <a:solidFill>
            <a:schemeClr val="accent4">
              <a:hueOff val="2711920"/>
              <a:satOff val="-12513"/>
              <a:lumOff val="46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C9D662-E2F5-4BFB-BF2A-C92D8803EB3B}">
      <dsp:nvSpPr>
        <dsp:cNvPr id="0" name=""/>
        <dsp:cNvSpPr/>
      </dsp:nvSpPr>
      <dsp:spPr>
        <a:xfrm>
          <a:off x="4028091" y="147945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2862582"/>
            <a:satOff val="-13209"/>
            <a:lumOff val="486"/>
            <a:alphaOff val="0"/>
          </a:schemeClr>
        </a:solidFill>
        <a:ln w="12700" cap="flat" cmpd="sng" algn="ctr">
          <a:solidFill>
            <a:schemeClr val="accent4">
              <a:hueOff val="2862582"/>
              <a:satOff val="-13209"/>
              <a:lumOff val="4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103AD6-1B24-481B-A24E-A1CD49E86AA3}">
      <dsp:nvSpPr>
        <dsp:cNvPr id="0" name=""/>
        <dsp:cNvSpPr/>
      </dsp:nvSpPr>
      <dsp:spPr>
        <a:xfrm>
          <a:off x="4614584" y="147945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3013244"/>
            <a:satOff val="-13904"/>
            <a:lumOff val="512"/>
            <a:alphaOff val="0"/>
          </a:schemeClr>
        </a:solidFill>
        <a:ln w="12700" cap="flat" cmpd="sng" algn="ctr">
          <a:solidFill>
            <a:schemeClr val="accent4">
              <a:hueOff val="3013244"/>
              <a:satOff val="-13904"/>
              <a:lumOff val="5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71A309-987E-4166-914E-40593905AAC2}">
      <dsp:nvSpPr>
        <dsp:cNvPr id="0" name=""/>
        <dsp:cNvSpPr/>
      </dsp:nvSpPr>
      <dsp:spPr>
        <a:xfrm>
          <a:off x="1095625" y="1650660"/>
          <a:ext cx="4156250" cy="377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Array</a:t>
          </a:r>
        </a:p>
      </dsp:txBody>
      <dsp:txXfrm>
        <a:off x="1095625" y="1650660"/>
        <a:ext cx="4156250" cy="377840"/>
      </dsp:txXfrm>
    </dsp:sp>
    <dsp:sp modelId="{8C27DEB5-7673-4651-A32E-BE490F913A7C}">
      <dsp:nvSpPr>
        <dsp:cNvPr id="0" name=""/>
        <dsp:cNvSpPr/>
      </dsp:nvSpPr>
      <dsp:spPr>
        <a:xfrm>
          <a:off x="1095625" y="2028501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3163906"/>
            <a:satOff val="-14599"/>
            <a:lumOff val="537"/>
            <a:alphaOff val="0"/>
          </a:schemeClr>
        </a:solidFill>
        <a:ln w="12700" cap="flat" cmpd="sng" algn="ctr">
          <a:solidFill>
            <a:schemeClr val="accent4">
              <a:hueOff val="3163906"/>
              <a:satOff val="-14599"/>
              <a:lumOff val="5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3829D6-CA8C-4983-897C-A3F3E50432FB}">
      <dsp:nvSpPr>
        <dsp:cNvPr id="0" name=""/>
        <dsp:cNvSpPr/>
      </dsp:nvSpPr>
      <dsp:spPr>
        <a:xfrm>
          <a:off x="1682119" y="2028501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3314569"/>
            <a:satOff val="-15294"/>
            <a:lumOff val="563"/>
            <a:alphaOff val="0"/>
          </a:schemeClr>
        </a:solidFill>
        <a:ln w="12700" cap="flat" cmpd="sng" algn="ctr">
          <a:solidFill>
            <a:schemeClr val="accent4">
              <a:hueOff val="3314569"/>
              <a:satOff val="-15294"/>
              <a:lumOff val="5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5EE78B-A9AA-45C1-B585-059C165C7D4A}">
      <dsp:nvSpPr>
        <dsp:cNvPr id="0" name=""/>
        <dsp:cNvSpPr/>
      </dsp:nvSpPr>
      <dsp:spPr>
        <a:xfrm>
          <a:off x="2268612" y="2028501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3465231"/>
            <a:satOff val="-15989"/>
            <a:lumOff val="588"/>
            <a:alphaOff val="0"/>
          </a:schemeClr>
        </a:solidFill>
        <a:ln w="12700" cap="flat" cmpd="sng" algn="ctr">
          <a:solidFill>
            <a:schemeClr val="accent4">
              <a:hueOff val="3465231"/>
              <a:satOff val="-15989"/>
              <a:lumOff val="5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D290A3-24D9-4D95-9CE3-ECADA9095DF3}">
      <dsp:nvSpPr>
        <dsp:cNvPr id="0" name=""/>
        <dsp:cNvSpPr/>
      </dsp:nvSpPr>
      <dsp:spPr>
        <a:xfrm>
          <a:off x="2855105" y="2028501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3615893"/>
            <a:satOff val="-16685"/>
            <a:lumOff val="614"/>
            <a:alphaOff val="0"/>
          </a:schemeClr>
        </a:solidFill>
        <a:ln w="12700" cap="flat" cmpd="sng" algn="ctr">
          <a:solidFill>
            <a:schemeClr val="accent4">
              <a:hueOff val="3615893"/>
              <a:satOff val="-16685"/>
              <a:lumOff val="6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2CC556-03C0-4A82-A5DE-253769CA85E4}">
      <dsp:nvSpPr>
        <dsp:cNvPr id="0" name=""/>
        <dsp:cNvSpPr/>
      </dsp:nvSpPr>
      <dsp:spPr>
        <a:xfrm>
          <a:off x="3441598" y="2028501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3766555"/>
            <a:satOff val="-17380"/>
            <a:lumOff val="639"/>
            <a:alphaOff val="0"/>
          </a:schemeClr>
        </a:solidFill>
        <a:ln w="12700" cap="flat" cmpd="sng" algn="ctr">
          <a:solidFill>
            <a:schemeClr val="accent4">
              <a:hueOff val="3766555"/>
              <a:satOff val="-17380"/>
              <a:lumOff val="63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CC0C3C-3DE9-4A2B-B74C-C17848475D2F}">
      <dsp:nvSpPr>
        <dsp:cNvPr id="0" name=""/>
        <dsp:cNvSpPr/>
      </dsp:nvSpPr>
      <dsp:spPr>
        <a:xfrm>
          <a:off x="4028091" y="2028501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3917217"/>
            <a:satOff val="-18075"/>
            <a:lumOff val="665"/>
            <a:alphaOff val="0"/>
          </a:schemeClr>
        </a:solidFill>
        <a:ln w="12700" cap="flat" cmpd="sng" algn="ctr">
          <a:solidFill>
            <a:schemeClr val="accent4">
              <a:hueOff val="3917217"/>
              <a:satOff val="-18075"/>
              <a:lumOff val="6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5804DA-CE51-417B-92BC-ACCFDEEE1042}">
      <dsp:nvSpPr>
        <dsp:cNvPr id="0" name=""/>
        <dsp:cNvSpPr/>
      </dsp:nvSpPr>
      <dsp:spPr>
        <a:xfrm>
          <a:off x="4614584" y="2028501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4067879"/>
            <a:satOff val="-18770"/>
            <a:lumOff val="691"/>
            <a:alphaOff val="0"/>
          </a:schemeClr>
        </a:solidFill>
        <a:ln w="12700" cap="flat" cmpd="sng" algn="ctr">
          <a:solidFill>
            <a:schemeClr val="accent4">
              <a:hueOff val="4067879"/>
              <a:satOff val="-18770"/>
              <a:lumOff val="69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68C7EF-8CD6-4364-9C56-CE0506A03C27}">
      <dsp:nvSpPr>
        <dsp:cNvPr id="0" name=""/>
        <dsp:cNvSpPr/>
      </dsp:nvSpPr>
      <dsp:spPr>
        <a:xfrm>
          <a:off x="1095625" y="2199708"/>
          <a:ext cx="4156250" cy="377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Date</a:t>
          </a:r>
        </a:p>
      </dsp:txBody>
      <dsp:txXfrm>
        <a:off x="1095625" y="2199708"/>
        <a:ext cx="4156250" cy="377840"/>
      </dsp:txXfrm>
    </dsp:sp>
    <dsp:sp modelId="{8FAA0B96-D59F-4E63-B5EC-BF1DEF0BFA7E}">
      <dsp:nvSpPr>
        <dsp:cNvPr id="0" name=""/>
        <dsp:cNvSpPr/>
      </dsp:nvSpPr>
      <dsp:spPr>
        <a:xfrm>
          <a:off x="1095625" y="2577549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4218542"/>
            <a:satOff val="-19465"/>
            <a:lumOff val="716"/>
            <a:alphaOff val="0"/>
          </a:schemeClr>
        </a:solidFill>
        <a:ln w="12700" cap="flat" cmpd="sng" algn="ctr">
          <a:solidFill>
            <a:schemeClr val="accent4">
              <a:hueOff val="4218542"/>
              <a:satOff val="-19465"/>
              <a:lumOff val="71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0C7379-31DE-4C0B-9EDC-8BB9A374B59C}">
      <dsp:nvSpPr>
        <dsp:cNvPr id="0" name=""/>
        <dsp:cNvSpPr/>
      </dsp:nvSpPr>
      <dsp:spPr>
        <a:xfrm>
          <a:off x="1682119" y="2577549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4369204"/>
            <a:satOff val="-20160"/>
            <a:lumOff val="742"/>
            <a:alphaOff val="0"/>
          </a:schemeClr>
        </a:solidFill>
        <a:ln w="12700" cap="flat" cmpd="sng" algn="ctr">
          <a:solidFill>
            <a:schemeClr val="accent4">
              <a:hueOff val="4369204"/>
              <a:satOff val="-20160"/>
              <a:lumOff val="74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0E3F5A-BCEF-456B-ABA4-FE6C09768B2E}">
      <dsp:nvSpPr>
        <dsp:cNvPr id="0" name=""/>
        <dsp:cNvSpPr/>
      </dsp:nvSpPr>
      <dsp:spPr>
        <a:xfrm>
          <a:off x="2268612" y="2577549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4519866"/>
            <a:satOff val="-20856"/>
            <a:lumOff val="767"/>
            <a:alphaOff val="0"/>
          </a:schemeClr>
        </a:solidFill>
        <a:ln w="12700" cap="flat" cmpd="sng" algn="ctr">
          <a:solidFill>
            <a:schemeClr val="accent4">
              <a:hueOff val="4519866"/>
              <a:satOff val="-20856"/>
              <a:lumOff val="76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7A7506-5BA6-4444-B9E9-0C3BB403DCF0}">
      <dsp:nvSpPr>
        <dsp:cNvPr id="0" name=""/>
        <dsp:cNvSpPr/>
      </dsp:nvSpPr>
      <dsp:spPr>
        <a:xfrm>
          <a:off x="2855105" y="2577549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4670528"/>
            <a:satOff val="-21551"/>
            <a:lumOff val="793"/>
            <a:alphaOff val="0"/>
          </a:schemeClr>
        </a:solidFill>
        <a:ln w="12700" cap="flat" cmpd="sng" algn="ctr">
          <a:solidFill>
            <a:schemeClr val="accent4">
              <a:hueOff val="4670528"/>
              <a:satOff val="-21551"/>
              <a:lumOff val="7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08CB-4BEF-4B3C-B431-CD2EC3EFB078}">
      <dsp:nvSpPr>
        <dsp:cNvPr id="0" name=""/>
        <dsp:cNvSpPr/>
      </dsp:nvSpPr>
      <dsp:spPr>
        <a:xfrm>
          <a:off x="3441598" y="2577549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4821191"/>
            <a:satOff val="-22246"/>
            <a:lumOff val="819"/>
            <a:alphaOff val="0"/>
          </a:schemeClr>
        </a:solidFill>
        <a:ln w="12700" cap="flat" cmpd="sng" algn="ctr">
          <a:solidFill>
            <a:schemeClr val="accent4">
              <a:hueOff val="4821191"/>
              <a:satOff val="-22246"/>
              <a:lumOff val="81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970114-F9AD-4CD6-A0D1-4BEE17AB8DA7}">
      <dsp:nvSpPr>
        <dsp:cNvPr id="0" name=""/>
        <dsp:cNvSpPr/>
      </dsp:nvSpPr>
      <dsp:spPr>
        <a:xfrm>
          <a:off x="4028091" y="2577549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4971853"/>
            <a:satOff val="-22941"/>
            <a:lumOff val="844"/>
            <a:alphaOff val="0"/>
          </a:schemeClr>
        </a:solidFill>
        <a:ln w="12700" cap="flat" cmpd="sng" algn="ctr">
          <a:solidFill>
            <a:schemeClr val="accent4">
              <a:hueOff val="4971853"/>
              <a:satOff val="-22941"/>
              <a:lumOff val="8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9BCD41-46F9-4E9F-95CB-A549A11606DD}">
      <dsp:nvSpPr>
        <dsp:cNvPr id="0" name=""/>
        <dsp:cNvSpPr/>
      </dsp:nvSpPr>
      <dsp:spPr>
        <a:xfrm>
          <a:off x="4614584" y="2577549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5122515"/>
            <a:satOff val="-23636"/>
            <a:lumOff val="870"/>
            <a:alphaOff val="0"/>
          </a:schemeClr>
        </a:solidFill>
        <a:ln w="12700" cap="flat" cmpd="sng" algn="ctr">
          <a:solidFill>
            <a:schemeClr val="accent4">
              <a:hueOff val="5122515"/>
              <a:satOff val="-23636"/>
              <a:lumOff val="87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12ADC1-1D62-40D2-8493-8083263735D2}">
      <dsp:nvSpPr>
        <dsp:cNvPr id="0" name=""/>
        <dsp:cNvSpPr/>
      </dsp:nvSpPr>
      <dsp:spPr>
        <a:xfrm>
          <a:off x="1095625" y="2748756"/>
          <a:ext cx="4156250" cy="377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Math</a:t>
          </a:r>
        </a:p>
      </dsp:txBody>
      <dsp:txXfrm>
        <a:off x="1095625" y="2748756"/>
        <a:ext cx="4156250" cy="377840"/>
      </dsp:txXfrm>
    </dsp:sp>
    <dsp:sp modelId="{E10F3563-C91A-48D1-B2E3-655980CF5445}">
      <dsp:nvSpPr>
        <dsp:cNvPr id="0" name=""/>
        <dsp:cNvSpPr/>
      </dsp:nvSpPr>
      <dsp:spPr>
        <a:xfrm>
          <a:off x="1095625" y="312659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5273177"/>
            <a:satOff val="-24332"/>
            <a:lumOff val="895"/>
            <a:alphaOff val="0"/>
          </a:schemeClr>
        </a:solidFill>
        <a:ln w="12700" cap="flat" cmpd="sng" algn="ctr">
          <a:solidFill>
            <a:schemeClr val="accent4">
              <a:hueOff val="5273177"/>
              <a:satOff val="-24332"/>
              <a:lumOff val="89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5378E3-F2BA-4B1C-BDBD-B9F141518198}">
      <dsp:nvSpPr>
        <dsp:cNvPr id="0" name=""/>
        <dsp:cNvSpPr/>
      </dsp:nvSpPr>
      <dsp:spPr>
        <a:xfrm>
          <a:off x="1682119" y="312659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5423839"/>
            <a:satOff val="-25027"/>
            <a:lumOff val="921"/>
            <a:alphaOff val="0"/>
          </a:schemeClr>
        </a:solidFill>
        <a:ln w="12700" cap="flat" cmpd="sng" algn="ctr">
          <a:solidFill>
            <a:schemeClr val="accent4">
              <a:hueOff val="5423839"/>
              <a:satOff val="-25027"/>
              <a:lumOff val="92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A10B71-B874-4B57-A43E-D51AEF43E00D}">
      <dsp:nvSpPr>
        <dsp:cNvPr id="0" name=""/>
        <dsp:cNvSpPr/>
      </dsp:nvSpPr>
      <dsp:spPr>
        <a:xfrm>
          <a:off x="2268612" y="312659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5574501"/>
            <a:satOff val="-25722"/>
            <a:lumOff val="946"/>
            <a:alphaOff val="0"/>
          </a:schemeClr>
        </a:solidFill>
        <a:ln w="12700" cap="flat" cmpd="sng" algn="ctr">
          <a:solidFill>
            <a:schemeClr val="accent4">
              <a:hueOff val="5574501"/>
              <a:satOff val="-25722"/>
              <a:lumOff val="94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51860C-914E-4A73-AB85-4D780A9B10C6}">
      <dsp:nvSpPr>
        <dsp:cNvPr id="0" name=""/>
        <dsp:cNvSpPr/>
      </dsp:nvSpPr>
      <dsp:spPr>
        <a:xfrm>
          <a:off x="2855105" y="312659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5725164"/>
            <a:satOff val="-26417"/>
            <a:lumOff val="972"/>
            <a:alphaOff val="0"/>
          </a:schemeClr>
        </a:solidFill>
        <a:ln w="12700" cap="flat" cmpd="sng" algn="ctr">
          <a:solidFill>
            <a:schemeClr val="accent4">
              <a:hueOff val="5725164"/>
              <a:satOff val="-26417"/>
              <a:lumOff val="97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425C4E-622D-4313-8DB1-2AF0060B7DC8}">
      <dsp:nvSpPr>
        <dsp:cNvPr id="0" name=""/>
        <dsp:cNvSpPr/>
      </dsp:nvSpPr>
      <dsp:spPr>
        <a:xfrm>
          <a:off x="3441598" y="312659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5875826"/>
            <a:satOff val="-27112"/>
            <a:lumOff val="998"/>
            <a:alphaOff val="0"/>
          </a:schemeClr>
        </a:solidFill>
        <a:ln w="12700" cap="flat" cmpd="sng" algn="ctr">
          <a:solidFill>
            <a:schemeClr val="accent4">
              <a:hueOff val="5875826"/>
              <a:satOff val="-27112"/>
              <a:lumOff val="99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445D2A-B336-4DC0-8E35-FAA4F63C45F0}">
      <dsp:nvSpPr>
        <dsp:cNvPr id="0" name=""/>
        <dsp:cNvSpPr/>
      </dsp:nvSpPr>
      <dsp:spPr>
        <a:xfrm>
          <a:off x="4028091" y="312659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6026488"/>
            <a:satOff val="-27808"/>
            <a:lumOff val="1023"/>
            <a:alphaOff val="0"/>
          </a:schemeClr>
        </a:solidFill>
        <a:ln w="12700" cap="flat" cmpd="sng" algn="ctr">
          <a:solidFill>
            <a:schemeClr val="accent4">
              <a:hueOff val="6026488"/>
              <a:satOff val="-27808"/>
              <a:lumOff val="10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845D76-DBA3-47DC-9299-ED62013D988E}">
      <dsp:nvSpPr>
        <dsp:cNvPr id="0" name=""/>
        <dsp:cNvSpPr/>
      </dsp:nvSpPr>
      <dsp:spPr>
        <a:xfrm>
          <a:off x="4614584" y="3126597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6177150"/>
            <a:satOff val="-28503"/>
            <a:lumOff val="1049"/>
            <a:alphaOff val="0"/>
          </a:schemeClr>
        </a:solidFill>
        <a:ln w="12700" cap="flat" cmpd="sng" algn="ctr">
          <a:solidFill>
            <a:schemeClr val="accent4">
              <a:hueOff val="6177150"/>
              <a:satOff val="-28503"/>
              <a:lumOff val="104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6F73D7-D7F1-4E96-8604-3F29F303EB5D}">
      <dsp:nvSpPr>
        <dsp:cNvPr id="0" name=""/>
        <dsp:cNvSpPr/>
      </dsp:nvSpPr>
      <dsp:spPr>
        <a:xfrm>
          <a:off x="1095625" y="3297804"/>
          <a:ext cx="4156250" cy="377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 err="1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RegExp</a:t>
          </a:r>
          <a:endParaRPr lang="en-US" altLang="zh-CN" sz="1600" kern="1200" dirty="0">
            <a:latin typeface="Microsoft New Tai Lue" pitchFamily="34" charset="0"/>
            <a:ea typeface="Verdana" pitchFamily="34" charset="0"/>
            <a:cs typeface="Microsoft New Tai Lue" pitchFamily="34" charset="0"/>
          </a:endParaRPr>
        </a:p>
      </dsp:txBody>
      <dsp:txXfrm>
        <a:off x="1095625" y="3297804"/>
        <a:ext cx="4156250" cy="377840"/>
      </dsp:txXfrm>
    </dsp:sp>
    <dsp:sp modelId="{CDD0A0F5-FA37-4035-A53D-904E5F511B06}">
      <dsp:nvSpPr>
        <dsp:cNvPr id="0" name=""/>
        <dsp:cNvSpPr/>
      </dsp:nvSpPr>
      <dsp:spPr>
        <a:xfrm>
          <a:off x="1095625" y="367564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6327812"/>
            <a:satOff val="-29198"/>
            <a:lumOff val="1074"/>
            <a:alphaOff val="0"/>
          </a:schemeClr>
        </a:solidFill>
        <a:ln w="12700" cap="flat" cmpd="sng" algn="ctr">
          <a:solidFill>
            <a:schemeClr val="accent4">
              <a:hueOff val="6327812"/>
              <a:satOff val="-29198"/>
              <a:lumOff val="107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3C7319-C916-4EB1-89C9-6E0179F115FF}">
      <dsp:nvSpPr>
        <dsp:cNvPr id="0" name=""/>
        <dsp:cNvSpPr/>
      </dsp:nvSpPr>
      <dsp:spPr>
        <a:xfrm>
          <a:off x="1682119" y="367564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6478475"/>
            <a:satOff val="-29893"/>
            <a:lumOff val="1100"/>
            <a:alphaOff val="0"/>
          </a:schemeClr>
        </a:solidFill>
        <a:ln w="12700" cap="flat" cmpd="sng" algn="ctr">
          <a:solidFill>
            <a:schemeClr val="accent4">
              <a:hueOff val="6478475"/>
              <a:satOff val="-29893"/>
              <a:lumOff val="110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18DDF9-3E5B-4FE6-937D-091512974CFE}">
      <dsp:nvSpPr>
        <dsp:cNvPr id="0" name=""/>
        <dsp:cNvSpPr/>
      </dsp:nvSpPr>
      <dsp:spPr>
        <a:xfrm>
          <a:off x="2268612" y="367564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6629137"/>
            <a:satOff val="-30588"/>
            <a:lumOff val="1126"/>
            <a:alphaOff val="0"/>
          </a:schemeClr>
        </a:solidFill>
        <a:ln w="12700" cap="flat" cmpd="sng" algn="ctr">
          <a:solidFill>
            <a:schemeClr val="accent4">
              <a:hueOff val="6629137"/>
              <a:satOff val="-30588"/>
              <a:lumOff val="11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D53BCC-58B5-42F1-B7EB-A3F098738248}">
      <dsp:nvSpPr>
        <dsp:cNvPr id="0" name=""/>
        <dsp:cNvSpPr/>
      </dsp:nvSpPr>
      <dsp:spPr>
        <a:xfrm>
          <a:off x="2855105" y="367564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6779799"/>
            <a:satOff val="-31283"/>
            <a:lumOff val="1151"/>
            <a:alphaOff val="0"/>
          </a:schemeClr>
        </a:solidFill>
        <a:ln w="12700" cap="flat" cmpd="sng" algn="ctr">
          <a:solidFill>
            <a:schemeClr val="accent4">
              <a:hueOff val="6779799"/>
              <a:satOff val="-31283"/>
              <a:lumOff val="11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5932B9-C5EB-4985-BF06-DA4349F9A9C0}">
      <dsp:nvSpPr>
        <dsp:cNvPr id="0" name=""/>
        <dsp:cNvSpPr/>
      </dsp:nvSpPr>
      <dsp:spPr>
        <a:xfrm>
          <a:off x="3441598" y="367564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6930461"/>
            <a:satOff val="-31979"/>
            <a:lumOff val="1177"/>
            <a:alphaOff val="0"/>
          </a:schemeClr>
        </a:solidFill>
        <a:ln w="12700" cap="flat" cmpd="sng" algn="ctr">
          <a:solidFill>
            <a:schemeClr val="accent4">
              <a:hueOff val="6930461"/>
              <a:satOff val="-31979"/>
              <a:lumOff val="1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73DDA9-3683-4B76-974B-DA731935EE59}">
      <dsp:nvSpPr>
        <dsp:cNvPr id="0" name=""/>
        <dsp:cNvSpPr/>
      </dsp:nvSpPr>
      <dsp:spPr>
        <a:xfrm>
          <a:off x="4028091" y="367564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7081124"/>
            <a:satOff val="-32674"/>
            <a:lumOff val="1202"/>
            <a:alphaOff val="0"/>
          </a:schemeClr>
        </a:solidFill>
        <a:ln w="12700" cap="flat" cmpd="sng" algn="ctr">
          <a:solidFill>
            <a:schemeClr val="accent4">
              <a:hueOff val="7081124"/>
              <a:satOff val="-32674"/>
              <a:lumOff val="12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406277-398C-4FC7-9F50-A81E4CF05846}">
      <dsp:nvSpPr>
        <dsp:cNvPr id="0" name=""/>
        <dsp:cNvSpPr/>
      </dsp:nvSpPr>
      <dsp:spPr>
        <a:xfrm>
          <a:off x="4614584" y="3675645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7231786"/>
            <a:satOff val="-33369"/>
            <a:lumOff val="1228"/>
            <a:alphaOff val="0"/>
          </a:schemeClr>
        </a:solidFill>
        <a:ln w="12700" cap="flat" cmpd="sng" algn="ctr">
          <a:solidFill>
            <a:schemeClr val="accent4">
              <a:hueOff val="7231786"/>
              <a:satOff val="-33369"/>
              <a:lumOff val="12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70EAEA-1B96-42C6-88F6-EF3763FB89CD}">
      <dsp:nvSpPr>
        <dsp:cNvPr id="0" name=""/>
        <dsp:cNvSpPr/>
      </dsp:nvSpPr>
      <dsp:spPr>
        <a:xfrm>
          <a:off x="1095625" y="3846852"/>
          <a:ext cx="4156250" cy="377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Error</a:t>
          </a:r>
        </a:p>
      </dsp:txBody>
      <dsp:txXfrm>
        <a:off x="1095625" y="3846852"/>
        <a:ext cx="4156250" cy="377840"/>
      </dsp:txXfrm>
    </dsp:sp>
    <dsp:sp modelId="{E7B2308E-175B-4FBD-8406-7E0B2C628B86}">
      <dsp:nvSpPr>
        <dsp:cNvPr id="0" name=""/>
        <dsp:cNvSpPr/>
      </dsp:nvSpPr>
      <dsp:spPr>
        <a:xfrm>
          <a:off x="1095625" y="422469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7382448"/>
            <a:satOff val="-34064"/>
            <a:lumOff val="1253"/>
            <a:alphaOff val="0"/>
          </a:schemeClr>
        </a:solidFill>
        <a:ln w="12700" cap="flat" cmpd="sng" algn="ctr">
          <a:solidFill>
            <a:schemeClr val="accent4">
              <a:hueOff val="7382448"/>
              <a:satOff val="-34064"/>
              <a:lumOff val="12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B4B143-53B1-45FE-B1B1-A8E7B52F9BBB}">
      <dsp:nvSpPr>
        <dsp:cNvPr id="0" name=""/>
        <dsp:cNvSpPr/>
      </dsp:nvSpPr>
      <dsp:spPr>
        <a:xfrm>
          <a:off x="1682119" y="422469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7533111"/>
            <a:satOff val="-34759"/>
            <a:lumOff val="1279"/>
            <a:alphaOff val="0"/>
          </a:schemeClr>
        </a:solidFill>
        <a:ln w="12700" cap="flat" cmpd="sng" algn="ctr">
          <a:solidFill>
            <a:schemeClr val="accent4">
              <a:hueOff val="7533111"/>
              <a:satOff val="-34759"/>
              <a:lumOff val="12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FDDA40-16F4-4C33-A4EF-FA310ED93F04}">
      <dsp:nvSpPr>
        <dsp:cNvPr id="0" name=""/>
        <dsp:cNvSpPr/>
      </dsp:nvSpPr>
      <dsp:spPr>
        <a:xfrm>
          <a:off x="2268612" y="422469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7683773"/>
            <a:satOff val="-35455"/>
            <a:lumOff val="1305"/>
            <a:alphaOff val="0"/>
          </a:schemeClr>
        </a:solidFill>
        <a:ln w="12700" cap="flat" cmpd="sng" algn="ctr">
          <a:solidFill>
            <a:schemeClr val="accent4">
              <a:hueOff val="7683773"/>
              <a:satOff val="-35455"/>
              <a:lumOff val="13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4217EF-D173-45EE-B0FD-A87A27DFCBAC}">
      <dsp:nvSpPr>
        <dsp:cNvPr id="0" name=""/>
        <dsp:cNvSpPr/>
      </dsp:nvSpPr>
      <dsp:spPr>
        <a:xfrm>
          <a:off x="2855105" y="422469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7834435"/>
            <a:satOff val="-36150"/>
            <a:lumOff val="1330"/>
            <a:alphaOff val="0"/>
          </a:schemeClr>
        </a:solidFill>
        <a:ln w="12700" cap="flat" cmpd="sng" algn="ctr">
          <a:solidFill>
            <a:schemeClr val="accent4">
              <a:hueOff val="7834435"/>
              <a:satOff val="-36150"/>
              <a:lumOff val="13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F1FE6A-F3DD-4D41-AF5F-72A37F79BB24}">
      <dsp:nvSpPr>
        <dsp:cNvPr id="0" name=""/>
        <dsp:cNvSpPr/>
      </dsp:nvSpPr>
      <dsp:spPr>
        <a:xfrm>
          <a:off x="3441598" y="422469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7985097"/>
            <a:satOff val="-36845"/>
            <a:lumOff val="1356"/>
            <a:alphaOff val="0"/>
          </a:schemeClr>
        </a:solidFill>
        <a:ln w="12700" cap="flat" cmpd="sng" algn="ctr">
          <a:solidFill>
            <a:schemeClr val="accent4">
              <a:hueOff val="7985097"/>
              <a:satOff val="-36845"/>
              <a:lumOff val="13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44B135-5CFB-4C08-B7BF-EDBD10AC5584}">
      <dsp:nvSpPr>
        <dsp:cNvPr id="0" name=""/>
        <dsp:cNvSpPr/>
      </dsp:nvSpPr>
      <dsp:spPr>
        <a:xfrm>
          <a:off x="4028091" y="422469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8135759"/>
            <a:satOff val="-37540"/>
            <a:lumOff val="1381"/>
            <a:alphaOff val="0"/>
          </a:schemeClr>
        </a:solidFill>
        <a:ln w="12700" cap="flat" cmpd="sng" algn="ctr">
          <a:solidFill>
            <a:schemeClr val="accent4">
              <a:hueOff val="8135759"/>
              <a:satOff val="-37540"/>
              <a:lumOff val="13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F701C4-0759-45C6-A831-66C18B8AC49E}">
      <dsp:nvSpPr>
        <dsp:cNvPr id="0" name=""/>
        <dsp:cNvSpPr/>
      </dsp:nvSpPr>
      <dsp:spPr>
        <a:xfrm>
          <a:off x="4614584" y="4224693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8286422"/>
            <a:satOff val="-38235"/>
            <a:lumOff val="1407"/>
            <a:alphaOff val="0"/>
          </a:schemeClr>
        </a:solidFill>
        <a:ln w="12700" cap="flat" cmpd="sng" algn="ctr">
          <a:solidFill>
            <a:schemeClr val="accent4">
              <a:hueOff val="8286422"/>
              <a:satOff val="-38235"/>
              <a:lumOff val="14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4C0910-C48B-4B1C-BEA0-A2894B485B80}">
      <dsp:nvSpPr>
        <dsp:cNvPr id="0" name=""/>
        <dsp:cNvSpPr/>
      </dsp:nvSpPr>
      <dsp:spPr>
        <a:xfrm>
          <a:off x="1095625" y="4395900"/>
          <a:ext cx="4156250" cy="377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Function</a:t>
          </a:r>
        </a:p>
      </dsp:txBody>
      <dsp:txXfrm>
        <a:off x="1095625" y="4395900"/>
        <a:ext cx="4156250" cy="377840"/>
      </dsp:txXfrm>
    </dsp:sp>
    <dsp:sp modelId="{79E05467-19B4-497B-88DE-2B81F1BF0A55}">
      <dsp:nvSpPr>
        <dsp:cNvPr id="0" name=""/>
        <dsp:cNvSpPr/>
      </dsp:nvSpPr>
      <dsp:spPr>
        <a:xfrm>
          <a:off x="1095625" y="4773740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8437083"/>
            <a:satOff val="-38931"/>
            <a:lumOff val="1432"/>
            <a:alphaOff val="0"/>
          </a:schemeClr>
        </a:solidFill>
        <a:ln w="12700" cap="flat" cmpd="sng" algn="ctr">
          <a:solidFill>
            <a:schemeClr val="accent4">
              <a:hueOff val="8437083"/>
              <a:satOff val="-38931"/>
              <a:lumOff val="143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6DCA55-93A3-443C-90C4-F7BAFEFC6C39}">
      <dsp:nvSpPr>
        <dsp:cNvPr id="0" name=""/>
        <dsp:cNvSpPr/>
      </dsp:nvSpPr>
      <dsp:spPr>
        <a:xfrm>
          <a:off x="1682119" y="4773740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8587745"/>
            <a:satOff val="-39626"/>
            <a:lumOff val="1458"/>
            <a:alphaOff val="0"/>
          </a:schemeClr>
        </a:solidFill>
        <a:ln w="12700" cap="flat" cmpd="sng" algn="ctr">
          <a:solidFill>
            <a:schemeClr val="accent4">
              <a:hueOff val="8587745"/>
              <a:satOff val="-39626"/>
              <a:lumOff val="14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1E4B05-921A-46E6-82E1-C36BD25F60CA}">
      <dsp:nvSpPr>
        <dsp:cNvPr id="0" name=""/>
        <dsp:cNvSpPr/>
      </dsp:nvSpPr>
      <dsp:spPr>
        <a:xfrm>
          <a:off x="2268612" y="4773740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8738407"/>
            <a:satOff val="-40321"/>
            <a:lumOff val="1484"/>
            <a:alphaOff val="0"/>
          </a:schemeClr>
        </a:solidFill>
        <a:ln w="12700" cap="flat" cmpd="sng" algn="ctr">
          <a:solidFill>
            <a:schemeClr val="accent4">
              <a:hueOff val="8738407"/>
              <a:satOff val="-40321"/>
              <a:lumOff val="14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EB1DC9-FCC8-4D7B-BA9D-88BF8D5A09C2}">
      <dsp:nvSpPr>
        <dsp:cNvPr id="0" name=""/>
        <dsp:cNvSpPr/>
      </dsp:nvSpPr>
      <dsp:spPr>
        <a:xfrm>
          <a:off x="2855105" y="4773740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8889070"/>
            <a:satOff val="-41016"/>
            <a:lumOff val="1509"/>
            <a:alphaOff val="0"/>
          </a:schemeClr>
        </a:solidFill>
        <a:ln w="12700" cap="flat" cmpd="sng" algn="ctr">
          <a:solidFill>
            <a:schemeClr val="accent4">
              <a:hueOff val="8889070"/>
              <a:satOff val="-41016"/>
              <a:lumOff val="15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2BC78F-83F7-4C25-906A-0B87967E9D5E}">
      <dsp:nvSpPr>
        <dsp:cNvPr id="0" name=""/>
        <dsp:cNvSpPr/>
      </dsp:nvSpPr>
      <dsp:spPr>
        <a:xfrm>
          <a:off x="3441598" y="4773740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9039732"/>
            <a:satOff val="-41711"/>
            <a:lumOff val="1535"/>
            <a:alphaOff val="0"/>
          </a:schemeClr>
        </a:solidFill>
        <a:ln w="12700" cap="flat" cmpd="sng" algn="ctr">
          <a:solidFill>
            <a:schemeClr val="accent4">
              <a:hueOff val="9039732"/>
              <a:satOff val="-41711"/>
              <a:lumOff val="15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2DA385-F21B-43C0-9741-687BD304A13E}">
      <dsp:nvSpPr>
        <dsp:cNvPr id="0" name=""/>
        <dsp:cNvSpPr/>
      </dsp:nvSpPr>
      <dsp:spPr>
        <a:xfrm>
          <a:off x="4028091" y="4773740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9190395"/>
            <a:satOff val="-42406"/>
            <a:lumOff val="1560"/>
            <a:alphaOff val="0"/>
          </a:schemeClr>
        </a:solidFill>
        <a:ln w="12700" cap="flat" cmpd="sng" algn="ctr">
          <a:solidFill>
            <a:schemeClr val="accent4">
              <a:hueOff val="9190395"/>
              <a:satOff val="-42406"/>
              <a:lumOff val="156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69F2A8-0FAA-4A04-9E42-D87AB88B042C}">
      <dsp:nvSpPr>
        <dsp:cNvPr id="0" name=""/>
        <dsp:cNvSpPr/>
      </dsp:nvSpPr>
      <dsp:spPr>
        <a:xfrm>
          <a:off x="4614584" y="4773740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9341057"/>
            <a:satOff val="-43102"/>
            <a:lumOff val="1586"/>
            <a:alphaOff val="0"/>
          </a:schemeClr>
        </a:solidFill>
        <a:ln w="12700" cap="flat" cmpd="sng" algn="ctr">
          <a:solidFill>
            <a:schemeClr val="accent4">
              <a:hueOff val="9341057"/>
              <a:satOff val="-43102"/>
              <a:lumOff val="15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6E37E3-D3FF-4E0C-834B-16B65FB3E107}">
      <dsp:nvSpPr>
        <dsp:cNvPr id="0" name=""/>
        <dsp:cNvSpPr/>
      </dsp:nvSpPr>
      <dsp:spPr>
        <a:xfrm>
          <a:off x="1095625" y="4944947"/>
          <a:ext cx="4156250" cy="377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Object</a:t>
          </a:r>
          <a:endParaRPr lang="en-US" altLang="zh-CN" sz="1600" kern="1200" dirty="0">
            <a:latin typeface="Microsoft New Tai Lue" pitchFamily="34" charset="0"/>
            <a:ea typeface="Verdana" pitchFamily="34" charset="0"/>
            <a:cs typeface="Microsoft New Tai Lue" pitchFamily="34" charset="0"/>
          </a:endParaRPr>
        </a:p>
      </dsp:txBody>
      <dsp:txXfrm>
        <a:off x="1095625" y="4944947"/>
        <a:ext cx="4156250" cy="377840"/>
      </dsp:txXfrm>
    </dsp:sp>
    <dsp:sp modelId="{A1A294E1-21FB-41FA-9A11-051672A37EFC}">
      <dsp:nvSpPr>
        <dsp:cNvPr id="0" name=""/>
        <dsp:cNvSpPr/>
      </dsp:nvSpPr>
      <dsp:spPr>
        <a:xfrm>
          <a:off x="1095625" y="5322788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9491719"/>
            <a:satOff val="-43797"/>
            <a:lumOff val="1612"/>
            <a:alphaOff val="0"/>
          </a:schemeClr>
        </a:solidFill>
        <a:ln w="12700" cap="flat" cmpd="sng" algn="ctr">
          <a:solidFill>
            <a:schemeClr val="accent4">
              <a:hueOff val="9491719"/>
              <a:satOff val="-43797"/>
              <a:lumOff val="16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CDD5A5-5712-4165-B872-EEB97F122D91}">
      <dsp:nvSpPr>
        <dsp:cNvPr id="0" name=""/>
        <dsp:cNvSpPr/>
      </dsp:nvSpPr>
      <dsp:spPr>
        <a:xfrm>
          <a:off x="1682119" y="5322788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9642382"/>
            <a:satOff val="-44492"/>
            <a:lumOff val="1637"/>
            <a:alphaOff val="0"/>
          </a:schemeClr>
        </a:solidFill>
        <a:ln w="12700" cap="flat" cmpd="sng" algn="ctr">
          <a:solidFill>
            <a:schemeClr val="accent4">
              <a:hueOff val="9642382"/>
              <a:satOff val="-44492"/>
              <a:lumOff val="16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FBC6C0-20D3-44CB-8C56-E76B4D42DEE3}">
      <dsp:nvSpPr>
        <dsp:cNvPr id="0" name=""/>
        <dsp:cNvSpPr/>
      </dsp:nvSpPr>
      <dsp:spPr>
        <a:xfrm>
          <a:off x="2268612" y="5322788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9793044"/>
            <a:satOff val="-45187"/>
            <a:lumOff val="1663"/>
            <a:alphaOff val="0"/>
          </a:schemeClr>
        </a:solidFill>
        <a:ln w="12700" cap="flat" cmpd="sng" algn="ctr">
          <a:solidFill>
            <a:schemeClr val="accent4">
              <a:hueOff val="9793044"/>
              <a:satOff val="-45187"/>
              <a:lumOff val="16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67286E-BF33-41BB-A9EC-A8E1D653352E}">
      <dsp:nvSpPr>
        <dsp:cNvPr id="0" name=""/>
        <dsp:cNvSpPr/>
      </dsp:nvSpPr>
      <dsp:spPr>
        <a:xfrm>
          <a:off x="2855105" y="5322788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9943705"/>
            <a:satOff val="-45882"/>
            <a:lumOff val="1688"/>
            <a:alphaOff val="0"/>
          </a:schemeClr>
        </a:solidFill>
        <a:ln w="12700" cap="flat" cmpd="sng" algn="ctr">
          <a:solidFill>
            <a:schemeClr val="accent4">
              <a:hueOff val="9943705"/>
              <a:satOff val="-45882"/>
              <a:lumOff val="16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45EF35-96B5-4756-BF61-D1DF9D9ADC18}">
      <dsp:nvSpPr>
        <dsp:cNvPr id="0" name=""/>
        <dsp:cNvSpPr/>
      </dsp:nvSpPr>
      <dsp:spPr>
        <a:xfrm>
          <a:off x="3441598" y="5322788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10094367"/>
            <a:satOff val="-46578"/>
            <a:lumOff val="1714"/>
            <a:alphaOff val="0"/>
          </a:schemeClr>
        </a:solidFill>
        <a:ln w="12700" cap="flat" cmpd="sng" algn="ctr">
          <a:solidFill>
            <a:schemeClr val="accent4">
              <a:hueOff val="10094367"/>
              <a:satOff val="-46578"/>
              <a:lumOff val="17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A7E169-D872-491D-A5BC-E980F9933A7F}">
      <dsp:nvSpPr>
        <dsp:cNvPr id="0" name=""/>
        <dsp:cNvSpPr/>
      </dsp:nvSpPr>
      <dsp:spPr>
        <a:xfrm>
          <a:off x="4028091" y="5322788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10245030"/>
            <a:satOff val="-47273"/>
            <a:lumOff val="1739"/>
            <a:alphaOff val="0"/>
          </a:schemeClr>
        </a:solidFill>
        <a:ln w="12700" cap="flat" cmpd="sng" algn="ctr">
          <a:solidFill>
            <a:schemeClr val="accent4">
              <a:hueOff val="10245030"/>
              <a:satOff val="-47273"/>
              <a:lumOff val="173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49CDF6-46BE-41FB-A6D6-D86712D36E57}">
      <dsp:nvSpPr>
        <dsp:cNvPr id="0" name=""/>
        <dsp:cNvSpPr/>
      </dsp:nvSpPr>
      <dsp:spPr>
        <a:xfrm>
          <a:off x="4614584" y="5322788"/>
          <a:ext cx="554166" cy="92361"/>
        </a:xfrm>
        <a:prstGeom prst="parallelogram">
          <a:avLst>
            <a:gd name="adj" fmla="val 140840"/>
          </a:avLst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 w="12700" cap="flat" cmpd="sng" algn="ctr">
          <a:solidFill>
            <a:schemeClr val="accent4">
              <a:hueOff val="10395692"/>
              <a:satOff val="-47968"/>
              <a:lumOff val="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E5B488-BC22-4257-86C6-4D9E4F9D7E28}">
      <dsp:nvSpPr>
        <dsp:cNvPr id="0" name=""/>
        <dsp:cNvSpPr/>
      </dsp:nvSpPr>
      <dsp:spPr>
        <a:xfrm>
          <a:off x="0" y="0"/>
          <a:ext cx="6602335" cy="4288197"/>
        </a:xfrm>
        <a:prstGeom prst="roundRect">
          <a:avLst>
            <a:gd name="adj" fmla="val 85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3328117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Global</a:t>
          </a:r>
        </a:p>
      </dsp:txBody>
      <dsp:txXfrm>
        <a:off x="106757" y="106757"/>
        <a:ext cx="6388821" cy="4074683"/>
      </dsp:txXfrm>
    </dsp:sp>
    <dsp:sp modelId="{4A4EB968-284A-46FD-A1CC-EEF601843A68}">
      <dsp:nvSpPr>
        <dsp:cNvPr id="0" name=""/>
        <dsp:cNvSpPr/>
      </dsp:nvSpPr>
      <dsp:spPr>
        <a:xfrm>
          <a:off x="165058" y="1072049"/>
          <a:ext cx="990350" cy="147595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var1</a:t>
          </a:r>
        </a:p>
      </dsp:txBody>
      <dsp:txXfrm>
        <a:off x="195515" y="1102506"/>
        <a:ext cx="929436" cy="1415038"/>
      </dsp:txXfrm>
    </dsp:sp>
    <dsp:sp modelId="{9ABEE170-E0E0-4C3C-B7F6-E2D8CEBF06A0}">
      <dsp:nvSpPr>
        <dsp:cNvPr id="0" name=""/>
        <dsp:cNvSpPr/>
      </dsp:nvSpPr>
      <dsp:spPr>
        <a:xfrm>
          <a:off x="165058" y="2596696"/>
          <a:ext cx="990350" cy="147595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470669"/>
              <a:satOff val="-2046"/>
              <a:lumOff val="-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var2</a:t>
          </a:r>
        </a:p>
      </dsp:txBody>
      <dsp:txXfrm>
        <a:off x="195515" y="2627153"/>
        <a:ext cx="929436" cy="1415038"/>
      </dsp:txXfrm>
    </dsp:sp>
    <dsp:sp modelId="{C1FACA06-1BFC-4910-B4F3-5E4CEBF582A0}">
      <dsp:nvSpPr>
        <dsp:cNvPr id="0" name=""/>
        <dsp:cNvSpPr/>
      </dsp:nvSpPr>
      <dsp:spPr>
        <a:xfrm>
          <a:off x="1320467" y="1072049"/>
          <a:ext cx="5116809" cy="3001737"/>
        </a:xfrm>
        <a:prstGeom prst="roundRect">
          <a:avLst>
            <a:gd name="adj" fmla="val 10500"/>
          </a:avLst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906104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function</a:t>
          </a:r>
        </a:p>
      </dsp:txBody>
      <dsp:txXfrm>
        <a:off x="1412781" y="1164363"/>
        <a:ext cx="4932181" cy="2817109"/>
      </dsp:txXfrm>
    </dsp:sp>
    <dsp:sp modelId="{384FD37D-2194-4C1D-ABFD-4CBB1E663E50}">
      <dsp:nvSpPr>
        <dsp:cNvPr id="0" name=""/>
        <dsp:cNvSpPr/>
      </dsp:nvSpPr>
      <dsp:spPr>
        <a:xfrm>
          <a:off x="1448387" y="2122657"/>
          <a:ext cx="1023361" cy="838559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941338"/>
              <a:satOff val="-4091"/>
              <a:lumOff val="-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var3</a:t>
          </a:r>
        </a:p>
      </dsp:txBody>
      <dsp:txXfrm>
        <a:off x="1474176" y="2148446"/>
        <a:ext cx="971783" cy="786981"/>
      </dsp:txXfrm>
    </dsp:sp>
    <dsp:sp modelId="{1A84D17B-D808-423F-83A8-27E061541472}">
      <dsp:nvSpPr>
        <dsp:cNvPr id="0" name=""/>
        <dsp:cNvSpPr/>
      </dsp:nvSpPr>
      <dsp:spPr>
        <a:xfrm>
          <a:off x="1448387" y="3009331"/>
          <a:ext cx="1023361" cy="838559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412007"/>
              <a:satOff val="-6137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var4</a:t>
          </a:r>
        </a:p>
      </dsp:txBody>
      <dsp:txXfrm>
        <a:off x="1474176" y="3035120"/>
        <a:ext cx="971783" cy="786981"/>
      </dsp:txXfrm>
    </dsp:sp>
    <dsp:sp modelId="{314B9763-464A-4842-A4C6-48AC611AFF88}">
      <dsp:nvSpPr>
        <dsp:cNvPr id="0" name=""/>
        <dsp:cNvSpPr/>
      </dsp:nvSpPr>
      <dsp:spPr>
        <a:xfrm>
          <a:off x="2607922" y="2144098"/>
          <a:ext cx="3664295" cy="1715278"/>
        </a:xfrm>
        <a:prstGeom prst="roundRect">
          <a:avLst>
            <a:gd name="adj" fmla="val 10500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96818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function</a:t>
          </a:r>
        </a:p>
      </dsp:txBody>
      <dsp:txXfrm>
        <a:off x="2660673" y="2196849"/>
        <a:ext cx="3558793" cy="1609776"/>
      </dsp:txXfrm>
    </dsp:sp>
    <dsp:sp modelId="{81983ACD-8E2B-44E8-8327-17322369CC54}">
      <dsp:nvSpPr>
        <dsp:cNvPr id="0" name=""/>
        <dsp:cNvSpPr/>
      </dsp:nvSpPr>
      <dsp:spPr>
        <a:xfrm>
          <a:off x="2699529" y="2915973"/>
          <a:ext cx="1715044" cy="771875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882676"/>
              <a:satOff val="-8182"/>
              <a:lumOff val="-31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var5</a:t>
          </a:r>
        </a:p>
      </dsp:txBody>
      <dsp:txXfrm>
        <a:off x="2723267" y="2939711"/>
        <a:ext cx="1667568" cy="724399"/>
      </dsp:txXfrm>
    </dsp:sp>
    <dsp:sp modelId="{0796E879-6DDD-4B7E-AB51-FA2F96947F63}">
      <dsp:nvSpPr>
        <dsp:cNvPr id="0" name=""/>
        <dsp:cNvSpPr/>
      </dsp:nvSpPr>
      <dsp:spPr>
        <a:xfrm>
          <a:off x="4463366" y="2915973"/>
          <a:ext cx="1715044" cy="771875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var6</a:t>
          </a:r>
        </a:p>
      </dsp:txBody>
      <dsp:txXfrm>
        <a:off x="4487104" y="2939711"/>
        <a:ext cx="1667568" cy="72439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D3A498-74CB-406C-8A0C-DB73A5844D8C}">
      <dsp:nvSpPr>
        <dsp:cNvPr id="0" name=""/>
        <dsp:cNvSpPr/>
      </dsp:nvSpPr>
      <dsp:spPr>
        <a:xfrm>
          <a:off x="3822" y="391895"/>
          <a:ext cx="2298485" cy="9193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920" tIns="142240" rIns="248920" bIns="14224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elements</a:t>
          </a:r>
        </a:p>
      </dsp:txBody>
      <dsp:txXfrm>
        <a:off x="3822" y="391895"/>
        <a:ext cx="2298485" cy="919394"/>
      </dsp:txXfrm>
    </dsp:sp>
    <dsp:sp modelId="{0E2B4E97-7A89-4E57-B71A-8FA962566CB2}">
      <dsp:nvSpPr>
        <dsp:cNvPr id="0" name=""/>
        <dsp:cNvSpPr/>
      </dsp:nvSpPr>
      <dsp:spPr>
        <a:xfrm>
          <a:off x="3822" y="1311290"/>
          <a:ext cx="2298485" cy="153719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94B211-8A82-412C-B167-5482FD85915C}">
      <dsp:nvSpPr>
        <dsp:cNvPr id="0" name=""/>
        <dsp:cNvSpPr/>
      </dsp:nvSpPr>
      <dsp:spPr>
        <a:xfrm>
          <a:off x="2624096" y="391895"/>
          <a:ext cx="2298485" cy="919394"/>
        </a:xfrm>
        <a:prstGeom prst="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920" tIns="142240" rIns="248920" bIns="14224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attributes</a:t>
          </a:r>
        </a:p>
      </dsp:txBody>
      <dsp:txXfrm>
        <a:off x="2624096" y="391895"/>
        <a:ext cx="2298485" cy="919394"/>
      </dsp:txXfrm>
    </dsp:sp>
    <dsp:sp modelId="{7B48A224-C2CD-4E39-B5DF-704FC87EDA8D}">
      <dsp:nvSpPr>
        <dsp:cNvPr id="0" name=""/>
        <dsp:cNvSpPr/>
      </dsp:nvSpPr>
      <dsp:spPr>
        <a:xfrm>
          <a:off x="2624096" y="1311290"/>
          <a:ext cx="2298485" cy="1537199"/>
        </a:xfrm>
        <a:prstGeom prst="rect">
          <a:avLst/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582154-268D-4648-B9B5-2526FBC69035}">
      <dsp:nvSpPr>
        <dsp:cNvPr id="0" name=""/>
        <dsp:cNvSpPr/>
      </dsp:nvSpPr>
      <dsp:spPr>
        <a:xfrm>
          <a:off x="7868459" y="389174"/>
          <a:ext cx="2298485" cy="919394"/>
        </a:xfrm>
        <a:prstGeom prst="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920" tIns="142240" rIns="248920" bIns="14224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events</a:t>
          </a:r>
        </a:p>
      </dsp:txBody>
      <dsp:txXfrm>
        <a:off x="7868459" y="389174"/>
        <a:ext cx="2298485" cy="919394"/>
      </dsp:txXfrm>
    </dsp:sp>
    <dsp:sp modelId="{D2A0AED3-B5B3-42D2-824A-2D600D09D680}">
      <dsp:nvSpPr>
        <dsp:cNvPr id="0" name=""/>
        <dsp:cNvSpPr/>
      </dsp:nvSpPr>
      <dsp:spPr>
        <a:xfrm>
          <a:off x="5244370" y="1311290"/>
          <a:ext cx="2298485" cy="1537199"/>
        </a:xfrm>
        <a:prstGeom prst="rect">
          <a:avLst/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AE55D0-AC69-4D2E-BC3A-5A5DE4B5F539}">
      <dsp:nvSpPr>
        <dsp:cNvPr id="0" name=""/>
        <dsp:cNvSpPr/>
      </dsp:nvSpPr>
      <dsp:spPr>
        <a:xfrm>
          <a:off x="5245887" y="420029"/>
          <a:ext cx="2298485" cy="919394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920" tIns="142240" rIns="248920" bIns="14224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style</a:t>
          </a:r>
        </a:p>
      </dsp:txBody>
      <dsp:txXfrm>
        <a:off x="5245887" y="420029"/>
        <a:ext cx="2298485" cy="919394"/>
      </dsp:txXfrm>
    </dsp:sp>
    <dsp:sp modelId="{61ADDF9F-022C-408E-B550-E5564A85A381}">
      <dsp:nvSpPr>
        <dsp:cNvPr id="0" name=""/>
        <dsp:cNvSpPr/>
      </dsp:nvSpPr>
      <dsp:spPr>
        <a:xfrm>
          <a:off x="7864643" y="1311290"/>
          <a:ext cx="2298485" cy="1537199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AA9C6-B082-4D66-89B9-E6C601EF7BA2}">
      <dsp:nvSpPr>
        <dsp:cNvPr id="0" name=""/>
        <dsp:cNvSpPr/>
      </dsp:nvSpPr>
      <dsp:spPr>
        <a:xfrm>
          <a:off x="0" y="48788"/>
          <a:ext cx="8128000" cy="69556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 dirty="0"/>
            <a:t>The document itself is a document node</a:t>
          </a:r>
          <a:endParaRPr lang="en-US" sz="2900" kern="1200" dirty="0"/>
        </a:p>
      </dsp:txBody>
      <dsp:txXfrm>
        <a:off x="33955" y="82743"/>
        <a:ext cx="8060090" cy="627655"/>
      </dsp:txXfrm>
    </dsp:sp>
    <dsp:sp modelId="{E697D741-CA6E-4A51-808B-C4EABC5F0313}">
      <dsp:nvSpPr>
        <dsp:cNvPr id="0" name=""/>
        <dsp:cNvSpPr/>
      </dsp:nvSpPr>
      <dsp:spPr>
        <a:xfrm>
          <a:off x="0" y="827873"/>
          <a:ext cx="8128000" cy="695565"/>
        </a:xfrm>
        <a:prstGeom prst="roundRect">
          <a:avLst/>
        </a:prstGeom>
        <a:solidFill>
          <a:schemeClr val="accent5">
            <a:hueOff val="-1838336"/>
            <a:satOff val="-2557"/>
            <a:lumOff val="-9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All HTML elements are element nodes</a:t>
          </a:r>
        </a:p>
      </dsp:txBody>
      <dsp:txXfrm>
        <a:off x="33955" y="861828"/>
        <a:ext cx="8060090" cy="627655"/>
      </dsp:txXfrm>
    </dsp:sp>
    <dsp:sp modelId="{8F5DE4D2-9E38-4CB4-A6EF-7BACA7E48292}">
      <dsp:nvSpPr>
        <dsp:cNvPr id="0" name=""/>
        <dsp:cNvSpPr/>
      </dsp:nvSpPr>
      <dsp:spPr>
        <a:xfrm>
          <a:off x="0" y="1606958"/>
          <a:ext cx="8128000" cy="695565"/>
        </a:xfrm>
        <a:prstGeom prst="roundRect">
          <a:avLst/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All HTML attributes are attribute nodes</a:t>
          </a:r>
        </a:p>
      </dsp:txBody>
      <dsp:txXfrm>
        <a:off x="33955" y="1640913"/>
        <a:ext cx="8060090" cy="627655"/>
      </dsp:txXfrm>
    </dsp:sp>
    <dsp:sp modelId="{EDBF1C30-E96D-4F7B-A4FF-C69D2F2E8B0A}">
      <dsp:nvSpPr>
        <dsp:cNvPr id="0" name=""/>
        <dsp:cNvSpPr/>
      </dsp:nvSpPr>
      <dsp:spPr>
        <a:xfrm>
          <a:off x="0" y="2386044"/>
          <a:ext cx="8128000" cy="695565"/>
        </a:xfrm>
        <a:prstGeom prst="roundRect">
          <a:avLst/>
        </a:prstGeom>
        <a:solidFill>
          <a:schemeClr val="accent5">
            <a:hueOff val="-5515009"/>
            <a:satOff val="-7671"/>
            <a:lumOff val="-29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Text inside HTML elements are text nodes</a:t>
          </a:r>
        </a:p>
      </dsp:txBody>
      <dsp:txXfrm>
        <a:off x="33955" y="2419999"/>
        <a:ext cx="8060090" cy="627655"/>
      </dsp:txXfrm>
    </dsp:sp>
    <dsp:sp modelId="{D7207F2A-49D9-4C8D-9D72-FC196E737A9D}">
      <dsp:nvSpPr>
        <dsp:cNvPr id="0" name=""/>
        <dsp:cNvSpPr/>
      </dsp:nvSpPr>
      <dsp:spPr>
        <a:xfrm>
          <a:off x="0" y="3165129"/>
          <a:ext cx="8128000" cy="695565"/>
        </a:xfrm>
        <a:prstGeom prst="round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Comments are comment nodes</a:t>
          </a:r>
        </a:p>
      </dsp:txBody>
      <dsp:txXfrm>
        <a:off x="33955" y="3199084"/>
        <a:ext cx="8060090" cy="627655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D3A498-74CB-406C-8A0C-DB73A5844D8C}">
      <dsp:nvSpPr>
        <dsp:cNvPr id="0" name=""/>
        <dsp:cNvSpPr/>
      </dsp:nvSpPr>
      <dsp:spPr>
        <a:xfrm>
          <a:off x="3822" y="413855"/>
          <a:ext cx="2298485" cy="9193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navigator</a:t>
          </a:r>
        </a:p>
      </dsp:txBody>
      <dsp:txXfrm>
        <a:off x="3822" y="413855"/>
        <a:ext cx="2298485" cy="919394"/>
      </dsp:txXfrm>
    </dsp:sp>
    <dsp:sp modelId="{0E2B4E97-7A89-4E57-B71A-8FA962566CB2}">
      <dsp:nvSpPr>
        <dsp:cNvPr id="0" name=""/>
        <dsp:cNvSpPr/>
      </dsp:nvSpPr>
      <dsp:spPr>
        <a:xfrm>
          <a:off x="3822" y="1333250"/>
          <a:ext cx="2298485" cy="149327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582154-268D-4648-B9B5-2526FBC69035}">
      <dsp:nvSpPr>
        <dsp:cNvPr id="0" name=""/>
        <dsp:cNvSpPr/>
      </dsp:nvSpPr>
      <dsp:spPr>
        <a:xfrm>
          <a:off x="2624096" y="413855"/>
          <a:ext cx="2298485" cy="919394"/>
        </a:xfrm>
        <a:prstGeom prst="rect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accent5">
              <a:hueOff val="-2451115"/>
              <a:satOff val="-3409"/>
              <a:lumOff val="-13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location</a:t>
          </a:r>
        </a:p>
      </dsp:txBody>
      <dsp:txXfrm>
        <a:off x="2624096" y="413855"/>
        <a:ext cx="2298485" cy="919394"/>
      </dsp:txXfrm>
    </dsp:sp>
    <dsp:sp modelId="{D2A0AED3-B5B3-42D2-824A-2D600D09D680}">
      <dsp:nvSpPr>
        <dsp:cNvPr id="0" name=""/>
        <dsp:cNvSpPr/>
      </dsp:nvSpPr>
      <dsp:spPr>
        <a:xfrm>
          <a:off x="2624096" y="1333250"/>
          <a:ext cx="2298485" cy="1493279"/>
        </a:xfrm>
        <a:prstGeom prst="rect">
          <a:avLst/>
        </a:prstGeom>
        <a:solidFill>
          <a:schemeClr val="accent5">
            <a:tint val="40000"/>
            <a:alpha val="90000"/>
            <a:hueOff val="-2463918"/>
            <a:satOff val="-4272"/>
            <a:lumOff val="-43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2463918"/>
              <a:satOff val="-4272"/>
              <a:lumOff val="-4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AE55D0-AC69-4D2E-BC3A-5A5DE4B5F539}">
      <dsp:nvSpPr>
        <dsp:cNvPr id="0" name=""/>
        <dsp:cNvSpPr/>
      </dsp:nvSpPr>
      <dsp:spPr>
        <a:xfrm>
          <a:off x="5244370" y="413855"/>
          <a:ext cx="2298485" cy="919394"/>
        </a:xfrm>
        <a:prstGeom prst="rect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accent5">
              <a:hueOff val="-4902230"/>
              <a:satOff val="-6819"/>
              <a:lumOff val="-2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history</a:t>
          </a:r>
        </a:p>
      </dsp:txBody>
      <dsp:txXfrm>
        <a:off x="5244370" y="413855"/>
        <a:ext cx="2298485" cy="919394"/>
      </dsp:txXfrm>
    </dsp:sp>
    <dsp:sp modelId="{61ADDF9F-022C-408E-B550-E5564A85A381}">
      <dsp:nvSpPr>
        <dsp:cNvPr id="0" name=""/>
        <dsp:cNvSpPr/>
      </dsp:nvSpPr>
      <dsp:spPr>
        <a:xfrm>
          <a:off x="5244370" y="1333250"/>
          <a:ext cx="2298485" cy="1493279"/>
        </a:xfrm>
        <a:prstGeom prst="rect">
          <a:avLst/>
        </a:prstGeom>
        <a:solidFill>
          <a:schemeClr val="accent5">
            <a:tint val="40000"/>
            <a:alpha val="90000"/>
            <a:hueOff val="-4927837"/>
            <a:satOff val="-8544"/>
            <a:lumOff val="-85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4927837"/>
              <a:satOff val="-8544"/>
              <a:lumOff val="-8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966FE2-12A8-4F47-B88C-B6B4B34798CE}">
      <dsp:nvSpPr>
        <dsp:cNvPr id="0" name=""/>
        <dsp:cNvSpPr/>
      </dsp:nvSpPr>
      <dsp:spPr>
        <a:xfrm>
          <a:off x="7864643" y="413855"/>
          <a:ext cx="2298485" cy="919394"/>
        </a:xfrm>
        <a:prstGeom prst="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document</a:t>
          </a:r>
        </a:p>
      </dsp:txBody>
      <dsp:txXfrm>
        <a:off x="7864643" y="413855"/>
        <a:ext cx="2298485" cy="919394"/>
      </dsp:txXfrm>
    </dsp:sp>
    <dsp:sp modelId="{03A4670A-69B1-441F-921C-69482286D869}">
      <dsp:nvSpPr>
        <dsp:cNvPr id="0" name=""/>
        <dsp:cNvSpPr/>
      </dsp:nvSpPr>
      <dsp:spPr>
        <a:xfrm>
          <a:off x="7864643" y="1333250"/>
          <a:ext cx="2298485" cy="1493279"/>
        </a:xfrm>
        <a:prstGeom prst="rect">
          <a:avLst/>
        </a:prstGeom>
        <a:solidFill>
          <a:schemeClr val="accent5">
            <a:tint val="40000"/>
            <a:alpha val="90000"/>
            <a:hueOff val="-7391755"/>
            <a:satOff val="-12816"/>
            <a:lumOff val="-128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7391755"/>
              <a:satOff val="-12816"/>
              <a:lumOff val="-12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74D77D-E43C-4F25-AE68-CBE489225157}">
      <dsp:nvSpPr>
        <dsp:cNvPr id="0" name=""/>
        <dsp:cNvSpPr/>
      </dsp:nvSpPr>
      <dsp:spPr>
        <a:xfrm>
          <a:off x="406400" y="1359592"/>
          <a:ext cx="7315200" cy="665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b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Properties</a:t>
          </a:r>
        </a:p>
      </dsp:txBody>
      <dsp:txXfrm>
        <a:off x="406400" y="1359592"/>
        <a:ext cx="7315200" cy="665018"/>
      </dsp:txXfrm>
    </dsp:sp>
    <dsp:sp modelId="{DC0A3AB0-E3BC-4B44-9F28-C8E38918A43A}">
      <dsp:nvSpPr>
        <dsp:cNvPr id="0" name=""/>
        <dsp:cNvSpPr/>
      </dsp:nvSpPr>
      <dsp:spPr>
        <a:xfrm>
          <a:off x="406400" y="2024611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E59D19-00BC-4A51-A623-86E833D80990}">
      <dsp:nvSpPr>
        <dsp:cNvPr id="0" name=""/>
        <dsp:cNvSpPr/>
      </dsp:nvSpPr>
      <dsp:spPr>
        <a:xfrm>
          <a:off x="1438655" y="2024611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367667"/>
            <a:satOff val="-511"/>
            <a:lumOff val="-196"/>
            <a:alphaOff val="0"/>
          </a:schemeClr>
        </a:solidFill>
        <a:ln w="12700" cap="flat" cmpd="sng" algn="ctr">
          <a:solidFill>
            <a:schemeClr val="accent5">
              <a:hueOff val="-367667"/>
              <a:satOff val="-511"/>
              <a:lumOff val="-19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006298-0EF3-4F1D-B47C-9453518274E2}">
      <dsp:nvSpPr>
        <dsp:cNvPr id="0" name=""/>
        <dsp:cNvSpPr/>
      </dsp:nvSpPr>
      <dsp:spPr>
        <a:xfrm>
          <a:off x="2470911" y="2024611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735334"/>
            <a:satOff val="-1023"/>
            <a:lumOff val="-392"/>
            <a:alphaOff val="0"/>
          </a:schemeClr>
        </a:solidFill>
        <a:ln w="12700" cap="flat" cmpd="sng" algn="ctr">
          <a:solidFill>
            <a:schemeClr val="accent5">
              <a:hueOff val="-735334"/>
              <a:satOff val="-1023"/>
              <a:lumOff val="-39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AA9304-5BB6-4151-BC2F-1CDC2591801C}">
      <dsp:nvSpPr>
        <dsp:cNvPr id="0" name=""/>
        <dsp:cNvSpPr/>
      </dsp:nvSpPr>
      <dsp:spPr>
        <a:xfrm>
          <a:off x="3503168" y="2024611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1103002"/>
            <a:satOff val="-1534"/>
            <a:lumOff val="-588"/>
            <a:alphaOff val="0"/>
          </a:schemeClr>
        </a:solidFill>
        <a:ln w="12700" cap="flat" cmpd="sng" algn="ctr">
          <a:solidFill>
            <a:schemeClr val="accent5">
              <a:hueOff val="-1103002"/>
              <a:satOff val="-1534"/>
              <a:lumOff val="-5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6F16F9-CB6D-4CAF-AC0C-46A93C0C7356}">
      <dsp:nvSpPr>
        <dsp:cNvPr id="0" name=""/>
        <dsp:cNvSpPr/>
      </dsp:nvSpPr>
      <dsp:spPr>
        <a:xfrm>
          <a:off x="4535423" y="2024611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1470669"/>
            <a:satOff val="-2046"/>
            <a:lumOff val="-784"/>
            <a:alphaOff val="0"/>
          </a:schemeClr>
        </a:solidFill>
        <a:ln w="12700" cap="flat" cmpd="sng" algn="ctr">
          <a:solidFill>
            <a:schemeClr val="accent5">
              <a:hueOff val="-1470669"/>
              <a:satOff val="-2046"/>
              <a:lumOff val="-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884874-2405-46D9-B1F5-640F0490A17C}">
      <dsp:nvSpPr>
        <dsp:cNvPr id="0" name=""/>
        <dsp:cNvSpPr/>
      </dsp:nvSpPr>
      <dsp:spPr>
        <a:xfrm>
          <a:off x="5567680" y="2024611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1838336"/>
            <a:satOff val="-2557"/>
            <a:lumOff val="-981"/>
            <a:alphaOff val="0"/>
          </a:schemeClr>
        </a:solidFill>
        <a:ln w="12700" cap="flat" cmpd="sng" algn="ctr">
          <a:solidFill>
            <a:schemeClr val="accent5">
              <a:hueOff val="-1838336"/>
              <a:satOff val="-2557"/>
              <a:lumOff val="-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458A3-280E-42BC-B0EB-EFC38DE5E96A}">
      <dsp:nvSpPr>
        <dsp:cNvPr id="0" name=""/>
        <dsp:cNvSpPr/>
      </dsp:nvSpPr>
      <dsp:spPr>
        <a:xfrm>
          <a:off x="6599936" y="2024611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2206003"/>
            <a:satOff val="-3068"/>
            <a:lumOff val="-1177"/>
            <a:alphaOff val="0"/>
          </a:schemeClr>
        </a:solidFill>
        <a:ln w="12700" cap="flat" cmpd="sng" algn="ctr">
          <a:solidFill>
            <a:schemeClr val="accent5">
              <a:hueOff val="-2206003"/>
              <a:satOff val="-3068"/>
              <a:lumOff val="-1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06F584-D50A-487E-8C03-78B024F6FAC3}">
      <dsp:nvSpPr>
        <dsp:cNvPr id="0" name=""/>
        <dsp:cNvSpPr/>
      </dsp:nvSpPr>
      <dsp:spPr>
        <a:xfrm>
          <a:off x="406400" y="2295544"/>
          <a:ext cx="7315200" cy="665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b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Methods</a:t>
          </a:r>
        </a:p>
      </dsp:txBody>
      <dsp:txXfrm>
        <a:off x="406400" y="2295544"/>
        <a:ext cx="7315200" cy="665018"/>
      </dsp:txXfrm>
    </dsp:sp>
    <dsp:sp modelId="{9C793BFB-8C50-49FA-AA2B-4AB38574AE82}">
      <dsp:nvSpPr>
        <dsp:cNvPr id="0" name=""/>
        <dsp:cNvSpPr/>
      </dsp:nvSpPr>
      <dsp:spPr>
        <a:xfrm>
          <a:off x="406400" y="2960562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2573671"/>
            <a:satOff val="-3580"/>
            <a:lumOff val="-1373"/>
            <a:alphaOff val="0"/>
          </a:schemeClr>
        </a:solidFill>
        <a:ln w="12700" cap="flat" cmpd="sng" algn="ctr">
          <a:solidFill>
            <a:schemeClr val="accent5">
              <a:hueOff val="-2573671"/>
              <a:satOff val="-3580"/>
              <a:lumOff val="-137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17C29A-43EA-4EB0-9FFD-94765F4C99AF}">
      <dsp:nvSpPr>
        <dsp:cNvPr id="0" name=""/>
        <dsp:cNvSpPr/>
      </dsp:nvSpPr>
      <dsp:spPr>
        <a:xfrm>
          <a:off x="1438655" y="2960562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2941338"/>
            <a:satOff val="-4091"/>
            <a:lumOff val="-1569"/>
            <a:alphaOff val="0"/>
          </a:schemeClr>
        </a:solidFill>
        <a:ln w="12700" cap="flat" cmpd="sng" algn="ctr">
          <a:solidFill>
            <a:schemeClr val="accent5">
              <a:hueOff val="-2941338"/>
              <a:satOff val="-4091"/>
              <a:lumOff val="-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5D21E9-4476-4F73-9EAF-5E8DFC112DC2}">
      <dsp:nvSpPr>
        <dsp:cNvPr id="0" name=""/>
        <dsp:cNvSpPr/>
      </dsp:nvSpPr>
      <dsp:spPr>
        <a:xfrm>
          <a:off x="2470911" y="2960562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3309005"/>
            <a:satOff val="-4603"/>
            <a:lumOff val="-1765"/>
            <a:alphaOff val="0"/>
          </a:schemeClr>
        </a:solidFill>
        <a:ln w="12700" cap="flat" cmpd="sng" algn="ctr">
          <a:solidFill>
            <a:schemeClr val="accent5">
              <a:hueOff val="-3309005"/>
              <a:satOff val="-4603"/>
              <a:lumOff val="-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C1AC5B-25C3-4AB2-B7D8-63D5A71C7EB1}">
      <dsp:nvSpPr>
        <dsp:cNvPr id="0" name=""/>
        <dsp:cNvSpPr/>
      </dsp:nvSpPr>
      <dsp:spPr>
        <a:xfrm>
          <a:off x="3503168" y="2960562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 w="12700" cap="flat" cmpd="sng" algn="ctr">
          <a:solidFill>
            <a:schemeClr val="accent5">
              <a:hueOff val="-3676672"/>
              <a:satOff val="-5114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0D3D95-CCEF-43A9-BBBC-5EE658852EE1}">
      <dsp:nvSpPr>
        <dsp:cNvPr id="0" name=""/>
        <dsp:cNvSpPr/>
      </dsp:nvSpPr>
      <dsp:spPr>
        <a:xfrm>
          <a:off x="4535423" y="2960562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4044339"/>
            <a:satOff val="-5625"/>
            <a:lumOff val="-2157"/>
            <a:alphaOff val="0"/>
          </a:schemeClr>
        </a:solidFill>
        <a:ln w="12700" cap="flat" cmpd="sng" algn="ctr">
          <a:solidFill>
            <a:schemeClr val="accent5">
              <a:hueOff val="-4044339"/>
              <a:satOff val="-5625"/>
              <a:lumOff val="-21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44A021-43A3-4D8E-ADFC-9DEA18A767D8}">
      <dsp:nvSpPr>
        <dsp:cNvPr id="0" name=""/>
        <dsp:cNvSpPr/>
      </dsp:nvSpPr>
      <dsp:spPr>
        <a:xfrm>
          <a:off x="5567680" y="2960562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4412007"/>
            <a:satOff val="-6137"/>
            <a:lumOff val="-2353"/>
            <a:alphaOff val="0"/>
          </a:schemeClr>
        </a:solidFill>
        <a:ln w="12700" cap="flat" cmpd="sng" algn="ctr">
          <a:solidFill>
            <a:schemeClr val="accent5">
              <a:hueOff val="-4412007"/>
              <a:satOff val="-6137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DBB759-C20C-4EFE-AC6F-AE662904D675}">
      <dsp:nvSpPr>
        <dsp:cNvPr id="0" name=""/>
        <dsp:cNvSpPr/>
      </dsp:nvSpPr>
      <dsp:spPr>
        <a:xfrm>
          <a:off x="6599936" y="2960562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4779674"/>
            <a:satOff val="-6648"/>
            <a:lumOff val="-2549"/>
            <a:alphaOff val="0"/>
          </a:schemeClr>
        </a:solidFill>
        <a:ln w="12700" cap="flat" cmpd="sng" algn="ctr">
          <a:solidFill>
            <a:schemeClr val="accent5">
              <a:hueOff val="-4779674"/>
              <a:satOff val="-6648"/>
              <a:lumOff val="-254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5A35F8-12A3-42B2-A75D-6EA35B0EC9F3}">
      <dsp:nvSpPr>
        <dsp:cNvPr id="0" name=""/>
        <dsp:cNvSpPr/>
      </dsp:nvSpPr>
      <dsp:spPr>
        <a:xfrm>
          <a:off x="406400" y="3231495"/>
          <a:ext cx="7315200" cy="6650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b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Constructors</a:t>
          </a:r>
        </a:p>
      </dsp:txBody>
      <dsp:txXfrm>
        <a:off x="406400" y="3231495"/>
        <a:ext cx="7315200" cy="665018"/>
      </dsp:txXfrm>
    </dsp:sp>
    <dsp:sp modelId="{A7DD0ABC-C584-495C-A311-CFFEBC5DCB85}">
      <dsp:nvSpPr>
        <dsp:cNvPr id="0" name=""/>
        <dsp:cNvSpPr/>
      </dsp:nvSpPr>
      <dsp:spPr>
        <a:xfrm>
          <a:off x="406400" y="3896514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5147341"/>
            <a:satOff val="-7160"/>
            <a:lumOff val="-2745"/>
            <a:alphaOff val="0"/>
          </a:schemeClr>
        </a:solidFill>
        <a:ln w="12700" cap="flat" cmpd="sng" algn="ctr">
          <a:solidFill>
            <a:schemeClr val="accent5">
              <a:hueOff val="-5147341"/>
              <a:satOff val="-7160"/>
              <a:lumOff val="-274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70FB56-47B5-4972-89E2-87EDCF14A853}">
      <dsp:nvSpPr>
        <dsp:cNvPr id="0" name=""/>
        <dsp:cNvSpPr/>
      </dsp:nvSpPr>
      <dsp:spPr>
        <a:xfrm>
          <a:off x="1438655" y="3896514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5515009"/>
            <a:satOff val="-7671"/>
            <a:lumOff val="-2942"/>
            <a:alphaOff val="0"/>
          </a:schemeClr>
        </a:solidFill>
        <a:ln w="12700" cap="flat" cmpd="sng" algn="ctr">
          <a:solidFill>
            <a:schemeClr val="accent5">
              <a:hueOff val="-5515009"/>
              <a:satOff val="-7671"/>
              <a:lumOff val="-294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E4934D-2793-40D4-81C1-12545BBE77C5}">
      <dsp:nvSpPr>
        <dsp:cNvPr id="0" name=""/>
        <dsp:cNvSpPr/>
      </dsp:nvSpPr>
      <dsp:spPr>
        <a:xfrm>
          <a:off x="2470911" y="3896514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5882676"/>
            <a:satOff val="-8182"/>
            <a:lumOff val="-3138"/>
            <a:alphaOff val="0"/>
          </a:schemeClr>
        </a:solidFill>
        <a:ln w="12700" cap="flat" cmpd="sng" algn="ctr">
          <a:solidFill>
            <a:schemeClr val="accent5">
              <a:hueOff val="-5882676"/>
              <a:satOff val="-8182"/>
              <a:lumOff val="-31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DF485B-564E-482C-9B04-608D29A25187}">
      <dsp:nvSpPr>
        <dsp:cNvPr id="0" name=""/>
        <dsp:cNvSpPr/>
      </dsp:nvSpPr>
      <dsp:spPr>
        <a:xfrm>
          <a:off x="3503168" y="3896514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6250343"/>
            <a:satOff val="-8694"/>
            <a:lumOff val="-3334"/>
            <a:alphaOff val="0"/>
          </a:schemeClr>
        </a:solidFill>
        <a:ln w="12700" cap="flat" cmpd="sng" algn="ctr">
          <a:solidFill>
            <a:schemeClr val="accent5">
              <a:hueOff val="-6250343"/>
              <a:satOff val="-8694"/>
              <a:lumOff val="-333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43218C-83B0-4343-9175-80398E69A19F}">
      <dsp:nvSpPr>
        <dsp:cNvPr id="0" name=""/>
        <dsp:cNvSpPr/>
      </dsp:nvSpPr>
      <dsp:spPr>
        <a:xfrm>
          <a:off x="4535423" y="3896514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6618010"/>
            <a:satOff val="-9205"/>
            <a:lumOff val="-3530"/>
            <a:alphaOff val="0"/>
          </a:schemeClr>
        </a:solidFill>
        <a:ln w="12700" cap="flat" cmpd="sng" algn="ctr">
          <a:solidFill>
            <a:schemeClr val="accent5">
              <a:hueOff val="-6618010"/>
              <a:satOff val="-9205"/>
              <a:lumOff val="-35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DA3CB2-1A18-4A49-A25E-73EC91D05065}">
      <dsp:nvSpPr>
        <dsp:cNvPr id="0" name=""/>
        <dsp:cNvSpPr/>
      </dsp:nvSpPr>
      <dsp:spPr>
        <a:xfrm>
          <a:off x="5567680" y="3896514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6985677"/>
            <a:satOff val="-9717"/>
            <a:lumOff val="-3726"/>
            <a:alphaOff val="0"/>
          </a:schemeClr>
        </a:solidFill>
        <a:ln w="12700" cap="flat" cmpd="sng" algn="ctr">
          <a:solidFill>
            <a:schemeClr val="accent5">
              <a:hueOff val="-6985677"/>
              <a:satOff val="-9717"/>
              <a:lumOff val="-37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28534B-3AF5-4292-8B4E-B06EDC0BD7B5}">
      <dsp:nvSpPr>
        <dsp:cNvPr id="0" name=""/>
        <dsp:cNvSpPr/>
      </dsp:nvSpPr>
      <dsp:spPr>
        <a:xfrm>
          <a:off x="6599936" y="3896514"/>
          <a:ext cx="975360" cy="162560"/>
        </a:xfrm>
        <a:prstGeom prst="parallelogram">
          <a:avLst>
            <a:gd name="adj" fmla="val 140840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A33607-8DAB-4246-84C8-D2B5D1A94AA6}">
      <dsp:nvSpPr>
        <dsp:cNvPr id="0" name=""/>
        <dsp:cNvSpPr/>
      </dsp:nvSpPr>
      <dsp:spPr>
        <a:xfrm>
          <a:off x="8591952" y="579478"/>
          <a:ext cx="1535600" cy="153530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45AA5D-1F75-43E7-A0C2-A96764409F28}">
      <dsp:nvSpPr>
        <dsp:cNvPr id="0" name=""/>
        <dsp:cNvSpPr/>
      </dsp:nvSpPr>
      <dsp:spPr>
        <a:xfrm>
          <a:off x="8643659" y="630664"/>
          <a:ext cx="1433162" cy="143293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ECMAScript 6</a:t>
          </a:r>
          <a:endParaRPr lang="en-US" sz="1400" kern="1200" dirty="0"/>
        </a:p>
      </dsp:txBody>
      <dsp:txXfrm>
        <a:off x="8848535" y="835408"/>
        <a:ext cx="1023408" cy="1023449"/>
      </dsp:txXfrm>
    </dsp:sp>
    <dsp:sp modelId="{3D286F73-4C8D-474C-94C3-83E6581DEF18}">
      <dsp:nvSpPr>
        <dsp:cNvPr id="0" name=""/>
        <dsp:cNvSpPr/>
      </dsp:nvSpPr>
      <dsp:spPr>
        <a:xfrm rot="2700000">
          <a:off x="7005728" y="579306"/>
          <a:ext cx="1535384" cy="1535384"/>
        </a:xfrm>
        <a:prstGeom prst="teardrop">
          <a:avLst>
            <a:gd name="adj" fmla="val 100000"/>
          </a:avLst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6E494E-A325-4463-B922-73223B39A6D0}">
      <dsp:nvSpPr>
        <dsp:cNvPr id="0" name=""/>
        <dsp:cNvSpPr/>
      </dsp:nvSpPr>
      <dsp:spPr>
        <a:xfrm>
          <a:off x="7057326" y="630664"/>
          <a:ext cx="1433162" cy="143293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291073"/>
              <a:satOff val="-16786"/>
              <a:lumOff val="17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V1.8.5 ECMAScript 5</a:t>
          </a:r>
          <a:endParaRPr lang="en-US" sz="1400" kern="1200" dirty="0"/>
        </a:p>
      </dsp:txBody>
      <dsp:txXfrm>
        <a:off x="7262203" y="835408"/>
        <a:ext cx="1023408" cy="1023449"/>
      </dsp:txXfrm>
    </dsp:sp>
    <dsp:sp modelId="{1F215DDF-2308-4B49-B288-D43DB271A8BC}">
      <dsp:nvSpPr>
        <dsp:cNvPr id="0" name=""/>
        <dsp:cNvSpPr/>
      </dsp:nvSpPr>
      <dsp:spPr>
        <a:xfrm rot="2700000">
          <a:off x="5419395" y="579306"/>
          <a:ext cx="1535384" cy="1535384"/>
        </a:xfrm>
        <a:prstGeom prst="teardrop">
          <a:avLst>
            <a:gd name="adj" fmla="val 100000"/>
          </a:avLst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A52446-C9A5-40C6-9606-C24D4D9C6AB7}">
      <dsp:nvSpPr>
        <dsp:cNvPr id="0" name=""/>
        <dsp:cNvSpPr/>
      </dsp:nvSpPr>
      <dsp:spPr>
        <a:xfrm>
          <a:off x="5470994" y="630664"/>
          <a:ext cx="1433162" cy="143293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582145"/>
              <a:satOff val="-33571"/>
              <a:lumOff val="3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V1.6 ECMAScript for XML</a:t>
          </a:r>
          <a:endParaRPr lang="en-US" sz="1400" kern="1200" dirty="0"/>
        </a:p>
      </dsp:txBody>
      <dsp:txXfrm>
        <a:off x="5675871" y="835408"/>
        <a:ext cx="1023408" cy="1023449"/>
      </dsp:txXfrm>
    </dsp:sp>
    <dsp:sp modelId="{C139EBE4-4964-42C3-979E-D47D1ED41E3D}">
      <dsp:nvSpPr>
        <dsp:cNvPr id="0" name=""/>
        <dsp:cNvSpPr/>
      </dsp:nvSpPr>
      <dsp:spPr>
        <a:xfrm rot="2700000">
          <a:off x="3833063" y="579306"/>
          <a:ext cx="1535384" cy="1535384"/>
        </a:xfrm>
        <a:prstGeom prst="teardrop">
          <a:avLst>
            <a:gd name="adj" fmla="val 100000"/>
          </a:avLst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1BA67D-E0CA-499A-B8A6-118D37EDF60D}">
      <dsp:nvSpPr>
        <dsp:cNvPr id="0" name=""/>
        <dsp:cNvSpPr/>
      </dsp:nvSpPr>
      <dsp:spPr>
        <a:xfrm>
          <a:off x="3884662" y="630664"/>
          <a:ext cx="1433162" cy="143293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873218"/>
              <a:satOff val="-50357"/>
              <a:lumOff val="5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V1.5 ECMAScript 3</a:t>
          </a:r>
          <a:endParaRPr lang="en-US" sz="1400" kern="1200" dirty="0"/>
        </a:p>
      </dsp:txBody>
      <dsp:txXfrm>
        <a:off x="4088563" y="835408"/>
        <a:ext cx="1023408" cy="1023449"/>
      </dsp:txXfrm>
    </dsp:sp>
    <dsp:sp modelId="{1F0963DA-6666-4B01-ABCD-3D88666ACC40}">
      <dsp:nvSpPr>
        <dsp:cNvPr id="0" name=""/>
        <dsp:cNvSpPr/>
      </dsp:nvSpPr>
      <dsp:spPr>
        <a:xfrm rot="2700000">
          <a:off x="2246731" y="579306"/>
          <a:ext cx="1535384" cy="1535384"/>
        </a:xfrm>
        <a:prstGeom prst="teardrop">
          <a:avLst>
            <a:gd name="adj" fmla="val 100000"/>
          </a:avLst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F485A1-771F-4D23-A3EB-4BA7ABF7D1CD}">
      <dsp:nvSpPr>
        <dsp:cNvPr id="0" name=""/>
        <dsp:cNvSpPr/>
      </dsp:nvSpPr>
      <dsp:spPr>
        <a:xfrm>
          <a:off x="2298330" y="630664"/>
          <a:ext cx="1433162" cy="143293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164290"/>
              <a:satOff val="-67142"/>
              <a:lumOff val="6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V1.3 ECMAScript 1 &amp; 2</a:t>
          </a:r>
          <a:endParaRPr lang="en-US" sz="1400" kern="1200" dirty="0"/>
        </a:p>
      </dsp:txBody>
      <dsp:txXfrm>
        <a:off x="2502231" y="835408"/>
        <a:ext cx="1023408" cy="1023449"/>
      </dsp:txXfrm>
    </dsp:sp>
    <dsp:sp modelId="{62107BD6-2E3D-4CAC-A949-DFAC77052997}">
      <dsp:nvSpPr>
        <dsp:cNvPr id="0" name=""/>
        <dsp:cNvSpPr/>
      </dsp:nvSpPr>
      <dsp:spPr>
        <a:xfrm rot="2700000">
          <a:off x="660399" y="579306"/>
          <a:ext cx="1535384" cy="1535384"/>
        </a:xfrm>
        <a:prstGeom prst="teardrop">
          <a:avLst>
            <a:gd name="adj" fmla="val 10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421862-FDB4-4AB5-AD56-48817868E064}">
      <dsp:nvSpPr>
        <dsp:cNvPr id="0" name=""/>
        <dsp:cNvSpPr/>
      </dsp:nvSpPr>
      <dsp:spPr>
        <a:xfrm>
          <a:off x="711022" y="630664"/>
          <a:ext cx="1433162" cy="143293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V1.0</a:t>
          </a:r>
          <a:endParaRPr lang="en-US" sz="1400" kern="1200" dirty="0"/>
        </a:p>
      </dsp:txBody>
      <dsp:txXfrm>
        <a:off x="915899" y="835408"/>
        <a:ext cx="1023408" cy="10234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C103CA-AA2B-4BE6-9D7E-1EBA2121D874}">
      <dsp:nvSpPr>
        <dsp:cNvPr id="0" name=""/>
        <dsp:cNvSpPr/>
      </dsp:nvSpPr>
      <dsp:spPr>
        <a:xfrm>
          <a:off x="3658936" y="34350"/>
          <a:ext cx="1145159" cy="1145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Infinite Scrolling</a:t>
          </a:r>
        </a:p>
      </dsp:txBody>
      <dsp:txXfrm>
        <a:off x="3658936" y="34350"/>
        <a:ext cx="1145159" cy="1145159"/>
      </dsp:txXfrm>
    </dsp:sp>
    <dsp:sp modelId="{52F6576C-C044-46E1-AC7A-6D3662AE6097}">
      <dsp:nvSpPr>
        <dsp:cNvPr id="0" name=""/>
        <dsp:cNvSpPr/>
      </dsp:nvSpPr>
      <dsp:spPr>
        <a:xfrm>
          <a:off x="961289" y="761"/>
          <a:ext cx="4298340" cy="4298340"/>
        </a:xfrm>
        <a:prstGeom prst="circularArrow">
          <a:avLst>
            <a:gd name="adj1" fmla="val 5195"/>
            <a:gd name="adj2" fmla="val 335550"/>
            <a:gd name="adj3" fmla="val 21294722"/>
            <a:gd name="adj4" fmla="val 19764941"/>
            <a:gd name="adj5" fmla="val 6061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117333-E6F5-4A15-9C00-5ED3EDEBA6F4}">
      <dsp:nvSpPr>
        <dsp:cNvPr id="0" name=""/>
        <dsp:cNvSpPr/>
      </dsp:nvSpPr>
      <dsp:spPr>
        <a:xfrm>
          <a:off x="4351787" y="2166726"/>
          <a:ext cx="1145159" cy="1145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hlinkClick xmlns:r="http://schemas.openxmlformats.org/officeDocument/2006/relationships" r:id="rId1"/>
            </a:rPr>
            <a:t>Parallax</a:t>
          </a:r>
          <a:endParaRPr lang="en-US" sz="1800" kern="1200" dirty="0"/>
        </a:p>
      </dsp:txBody>
      <dsp:txXfrm>
        <a:off x="4351787" y="2166726"/>
        <a:ext cx="1145159" cy="1145159"/>
      </dsp:txXfrm>
    </dsp:sp>
    <dsp:sp modelId="{28C3670C-CD73-4949-B278-B77D420D3CBB}">
      <dsp:nvSpPr>
        <dsp:cNvPr id="0" name=""/>
        <dsp:cNvSpPr/>
      </dsp:nvSpPr>
      <dsp:spPr>
        <a:xfrm>
          <a:off x="961289" y="761"/>
          <a:ext cx="4298340" cy="4298340"/>
        </a:xfrm>
        <a:prstGeom prst="circularArrow">
          <a:avLst>
            <a:gd name="adj1" fmla="val 5195"/>
            <a:gd name="adj2" fmla="val 335550"/>
            <a:gd name="adj3" fmla="val 4016233"/>
            <a:gd name="adj4" fmla="val 2252024"/>
            <a:gd name="adj5" fmla="val 6061"/>
          </a:avLst>
        </a:prstGeom>
        <a:solidFill>
          <a:schemeClr val="accent4">
            <a:hueOff val="2598923"/>
            <a:satOff val="-11992"/>
            <a:lumOff val="4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965DCA-401D-4D01-8800-2155110C6931}">
      <dsp:nvSpPr>
        <dsp:cNvPr id="0" name=""/>
        <dsp:cNvSpPr/>
      </dsp:nvSpPr>
      <dsp:spPr>
        <a:xfrm>
          <a:off x="2537879" y="3484607"/>
          <a:ext cx="1145159" cy="1145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Games</a:t>
          </a:r>
        </a:p>
      </dsp:txBody>
      <dsp:txXfrm>
        <a:off x="2537879" y="3484607"/>
        <a:ext cx="1145159" cy="1145159"/>
      </dsp:txXfrm>
    </dsp:sp>
    <dsp:sp modelId="{E2907A38-D9B9-4D8E-8A3B-1CAB49D87C33}">
      <dsp:nvSpPr>
        <dsp:cNvPr id="0" name=""/>
        <dsp:cNvSpPr/>
      </dsp:nvSpPr>
      <dsp:spPr>
        <a:xfrm>
          <a:off x="961289" y="761"/>
          <a:ext cx="4298340" cy="4298340"/>
        </a:xfrm>
        <a:prstGeom prst="circularArrow">
          <a:avLst>
            <a:gd name="adj1" fmla="val 5195"/>
            <a:gd name="adj2" fmla="val 335550"/>
            <a:gd name="adj3" fmla="val 8212427"/>
            <a:gd name="adj4" fmla="val 6448218"/>
            <a:gd name="adj5" fmla="val 6061"/>
          </a:avLst>
        </a:prstGeom>
        <a:solidFill>
          <a:schemeClr val="accent4">
            <a:hueOff val="5197846"/>
            <a:satOff val="-23984"/>
            <a:lumOff val="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ABCB69-C46B-4D1C-A0CA-06BA353856DB}">
      <dsp:nvSpPr>
        <dsp:cNvPr id="0" name=""/>
        <dsp:cNvSpPr/>
      </dsp:nvSpPr>
      <dsp:spPr>
        <a:xfrm>
          <a:off x="723971" y="2166726"/>
          <a:ext cx="1145159" cy="1145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IOT</a:t>
          </a:r>
        </a:p>
      </dsp:txBody>
      <dsp:txXfrm>
        <a:off x="723971" y="2166726"/>
        <a:ext cx="1145159" cy="1145159"/>
      </dsp:txXfrm>
    </dsp:sp>
    <dsp:sp modelId="{6DD38AAB-1EE3-4F42-83B3-15A59490CACB}">
      <dsp:nvSpPr>
        <dsp:cNvPr id="0" name=""/>
        <dsp:cNvSpPr/>
      </dsp:nvSpPr>
      <dsp:spPr>
        <a:xfrm>
          <a:off x="961289" y="761"/>
          <a:ext cx="4298340" cy="4298340"/>
        </a:xfrm>
        <a:prstGeom prst="circularArrow">
          <a:avLst>
            <a:gd name="adj1" fmla="val 5195"/>
            <a:gd name="adj2" fmla="val 335550"/>
            <a:gd name="adj3" fmla="val 12299509"/>
            <a:gd name="adj4" fmla="val 10769728"/>
            <a:gd name="adj5" fmla="val 6061"/>
          </a:avLst>
        </a:prstGeom>
        <a:solidFill>
          <a:schemeClr val="accent4">
            <a:hueOff val="7796769"/>
            <a:satOff val="-35976"/>
            <a:lumOff val="13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DFB5EE-0863-4E89-87CD-0FA66EF350C2}">
      <dsp:nvSpPr>
        <dsp:cNvPr id="0" name=""/>
        <dsp:cNvSpPr/>
      </dsp:nvSpPr>
      <dsp:spPr>
        <a:xfrm>
          <a:off x="1416823" y="34350"/>
          <a:ext cx="1145159" cy="1145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Web Application</a:t>
          </a:r>
        </a:p>
      </dsp:txBody>
      <dsp:txXfrm>
        <a:off x="1416823" y="34350"/>
        <a:ext cx="1145159" cy="1145159"/>
      </dsp:txXfrm>
    </dsp:sp>
    <dsp:sp modelId="{76C9B056-C0A6-4FFB-8CB7-BC28DD1EEBC3}">
      <dsp:nvSpPr>
        <dsp:cNvPr id="0" name=""/>
        <dsp:cNvSpPr/>
      </dsp:nvSpPr>
      <dsp:spPr>
        <a:xfrm>
          <a:off x="961289" y="761"/>
          <a:ext cx="4298340" cy="4298340"/>
        </a:xfrm>
        <a:prstGeom prst="circularArrow">
          <a:avLst>
            <a:gd name="adj1" fmla="val 5195"/>
            <a:gd name="adj2" fmla="val 335550"/>
            <a:gd name="adj3" fmla="val 16867216"/>
            <a:gd name="adj4" fmla="val 15197234"/>
            <a:gd name="adj5" fmla="val 6061"/>
          </a:avLst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5B65D9-3077-464F-9D1C-8F24E08AA4B0}">
      <dsp:nvSpPr>
        <dsp:cNvPr id="0" name=""/>
        <dsp:cNvSpPr/>
      </dsp:nvSpPr>
      <dsp:spPr>
        <a:xfrm>
          <a:off x="3799" y="0"/>
          <a:ext cx="3654981" cy="3079064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HTML File</a:t>
          </a:r>
        </a:p>
      </dsp:txBody>
      <dsp:txXfrm>
        <a:off x="3799" y="0"/>
        <a:ext cx="3654981" cy="923719"/>
      </dsp:txXfrm>
    </dsp:sp>
    <dsp:sp modelId="{B295F0E8-EDCB-4F72-8B53-2B8274B821B0}">
      <dsp:nvSpPr>
        <dsp:cNvPr id="0" name=""/>
        <dsp:cNvSpPr/>
      </dsp:nvSpPr>
      <dsp:spPr>
        <a:xfrm>
          <a:off x="369297" y="924621"/>
          <a:ext cx="2923984" cy="92837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47625" rIns="63500" bIns="47625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Script Tag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Head or Body</a:t>
          </a:r>
        </a:p>
      </dsp:txBody>
      <dsp:txXfrm>
        <a:off x="396488" y="951812"/>
        <a:ext cx="2869602" cy="873997"/>
      </dsp:txXfrm>
    </dsp:sp>
    <dsp:sp modelId="{EA96601B-4F0B-4F77-B301-6097A3C47ADD}">
      <dsp:nvSpPr>
        <dsp:cNvPr id="0" name=""/>
        <dsp:cNvSpPr/>
      </dsp:nvSpPr>
      <dsp:spPr>
        <a:xfrm>
          <a:off x="369297" y="1995828"/>
          <a:ext cx="2923984" cy="928379"/>
        </a:xfrm>
        <a:prstGeom prst="roundRect">
          <a:avLst>
            <a:gd name="adj" fmla="val 10000"/>
          </a:avLst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47625" rIns="6350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Event Handling</a:t>
          </a:r>
        </a:p>
      </dsp:txBody>
      <dsp:txXfrm>
        <a:off x="396488" y="2023019"/>
        <a:ext cx="2869602" cy="873997"/>
      </dsp:txXfrm>
    </dsp:sp>
    <dsp:sp modelId="{2DCD3A1B-F697-470D-A77A-774149B4AD2F}">
      <dsp:nvSpPr>
        <dsp:cNvPr id="0" name=""/>
        <dsp:cNvSpPr/>
      </dsp:nvSpPr>
      <dsp:spPr>
        <a:xfrm>
          <a:off x="3932904" y="0"/>
          <a:ext cx="3654981" cy="3079064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External File</a:t>
          </a:r>
        </a:p>
      </dsp:txBody>
      <dsp:txXfrm>
        <a:off x="3932904" y="0"/>
        <a:ext cx="3654981" cy="923719"/>
      </dsp:txXfrm>
    </dsp:sp>
    <dsp:sp modelId="{8F29F414-1039-444B-996D-7807DD677AC6}">
      <dsp:nvSpPr>
        <dsp:cNvPr id="0" name=""/>
        <dsp:cNvSpPr/>
      </dsp:nvSpPr>
      <dsp:spPr>
        <a:xfrm>
          <a:off x="4298402" y="923719"/>
          <a:ext cx="2923984" cy="2001391"/>
        </a:xfrm>
        <a:prstGeom prst="roundRect">
          <a:avLst>
            <a:gd name="adj" fmla="val 10000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47625" rIns="6350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Filename.js + Script tag</a:t>
          </a:r>
        </a:p>
      </dsp:txBody>
      <dsp:txXfrm>
        <a:off x="4357021" y="982338"/>
        <a:ext cx="2806746" cy="188415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4902CC-8A95-4622-A0ED-774783738453}">
      <dsp:nvSpPr>
        <dsp:cNvPr id="0" name=""/>
        <dsp:cNvSpPr/>
      </dsp:nvSpPr>
      <dsp:spPr>
        <a:xfrm>
          <a:off x="2187920" y="1748061"/>
          <a:ext cx="2222122" cy="1922001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Variable</a:t>
          </a:r>
        </a:p>
      </dsp:txBody>
      <dsp:txXfrm>
        <a:off x="2556135" y="2066545"/>
        <a:ext cx="1485692" cy="1285033"/>
      </dsp:txXfrm>
    </dsp:sp>
    <dsp:sp modelId="{842CDD8E-B985-4757-B003-9A48D6E3ADFA}">
      <dsp:nvSpPr>
        <dsp:cNvPr id="0" name=""/>
        <dsp:cNvSpPr/>
      </dsp:nvSpPr>
      <dsp:spPr>
        <a:xfrm>
          <a:off x="3579287" y="828514"/>
          <a:ext cx="838515" cy="722308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374746-6696-43ED-AC81-8EC8132EFDC4}">
      <dsp:nvSpPr>
        <dsp:cNvPr id="0" name=""/>
        <dsp:cNvSpPr/>
      </dsp:nvSpPr>
      <dsp:spPr>
        <a:xfrm>
          <a:off x="2392652" y="0"/>
          <a:ext cx="1820788" cy="1575206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Data Type</a:t>
          </a:r>
        </a:p>
      </dsp:txBody>
      <dsp:txXfrm>
        <a:off x="2694396" y="261046"/>
        <a:ext cx="1217300" cy="1053114"/>
      </dsp:txXfrm>
    </dsp:sp>
    <dsp:sp modelId="{260CBFDE-EB12-4C32-AE95-381DE6C3C4A2}">
      <dsp:nvSpPr>
        <dsp:cNvPr id="0" name=""/>
        <dsp:cNvSpPr/>
      </dsp:nvSpPr>
      <dsp:spPr>
        <a:xfrm>
          <a:off x="4557864" y="2178846"/>
          <a:ext cx="838515" cy="722308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3C83B6-4ECC-4659-A756-3017D33C0519}">
      <dsp:nvSpPr>
        <dsp:cNvPr id="0" name=""/>
        <dsp:cNvSpPr/>
      </dsp:nvSpPr>
      <dsp:spPr>
        <a:xfrm>
          <a:off x="4062662" y="968857"/>
          <a:ext cx="1820788" cy="157520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Name</a:t>
          </a:r>
        </a:p>
      </dsp:txBody>
      <dsp:txXfrm>
        <a:off x="4364406" y="1229903"/>
        <a:ext cx="1217300" cy="1053114"/>
      </dsp:txXfrm>
    </dsp:sp>
    <dsp:sp modelId="{45BCE77B-FD64-4FEA-920A-08977186F080}">
      <dsp:nvSpPr>
        <dsp:cNvPr id="0" name=""/>
        <dsp:cNvSpPr/>
      </dsp:nvSpPr>
      <dsp:spPr>
        <a:xfrm>
          <a:off x="3877886" y="3703117"/>
          <a:ext cx="838515" cy="722308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441CFF-40D0-4052-93EC-60E41D460F6C}">
      <dsp:nvSpPr>
        <dsp:cNvPr id="0" name=""/>
        <dsp:cNvSpPr/>
      </dsp:nvSpPr>
      <dsp:spPr>
        <a:xfrm>
          <a:off x="4062662" y="2873519"/>
          <a:ext cx="1820788" cy="1575206"/>
        </a:xfrm>
        <a:prstGeom prst="hexagon">
          <a:avLst>
            <a:gd name="adj" fmla="val 2857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Value</a:t>
          </a:r>
        </a:p>
      </dsp:txBody>
      <dsp:txXfrm>
        <a:off x="4364406" y="3134565"/>
        <a:ext cx="1217300" cy="1053114"/>
      </dsp:txXfrm>
    </dsp:sp>
    <dsp:sp modelId="{F96EF1C9-756C-401A-AF0E-5FE8057BF518}">
      <dsp:nvSpPr>
        <dsp:cNvPr id="0" name=""/>
        <dsp:cNvSpPr/>
      </dsp:nvSpPr>
      <dsp:spPr>
        <a:xfrm>
          <a:off x="2392652" y="3843460"/>
          <a:ext cx="1820788" cy="1575206"/>
        </a:xfrm>
        <a:prstGeom prst="hexagon">
          <a:avLst>
            <a:gd name="adj" fmla="val 2857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Address</a:t>
          </a:r>
        </a:p>
      </dsp:txBody>
      <dsp:txXfrm>
        <a:off x="2694396" y="4104506"/>
        <a:ext cx="1217300" cy="105311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4AF9F-9F60-478B-BBBD-D1ED215ADADC}">
      <dsp:nvSpPr>
        <dsp:cNvPr id="0" name=""/>
        <dsp:cNvSpPr/>
      </dsp:nvSpPr>
      <dsp:spPr>
        <a:xfrm>
          <a:off x="0" y="283943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D5C8ED-E19A-42F0-BC7E-C2E5FB00FBB0}">
      <dsp:nvSpPr>
        <dsp:cNvPr id="0" name=""/>
        <dsp:cNvSpPr/>
      </dsp:nvSpPr>
      <dsp:spPr>
        <a:xfrm>
          <a:off x="406400" y="33023"/>
          <a:ext cx="5689600" cy="50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First char  </a:t>
          </a:r>
          <a:r>
            <a:rPr lang="en-US" altLang="zh-CN" sz="1700" kern="1200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a-z or A-Z or _</a:t>
          </a:r>
          <a:endParaRPr lang="en-US" sz="1700" kern="1200" dirty="0"/>
        </a:p>
      </dsp:txBody>
      <dsp:txXfrm>
        <a:off x="430898" y="57521"/>
        <a:ext cx="5640604" cy="452844"/>
      </dsp:txXfrm>
    </dsp:sp>
    <dsp:sp modelId="{4A820D8C-26BE-4358-BD44-3DDC7F295493}">
      <dsp:nvSpPr>
        <dsp:cNvPr id="0" name=""/>
        <dsp:cNvSpPr/>
      </dsp:nvSpPr>
      <dsp:spPr>
        <a:xfrm>
          <a:off x="0" y="1055063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CF0244-492B-4F84-B0DD-DECA8823B4E3}">
      <dsp:nvSpPr>
        <dsp:cNvPr id="0" name=""/>
        <dsp:cNvSpPr/>
      </dsp:nvSpPr>
      <dsp:spPr>
        <a:xfrm>
          <a:off x="406400" y="804143"/>
          <a:ext cx="5689600" cy="5018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Other char </a:t>
          </a:r>
          <a:r>
            <a:rPr lang="en-US" altLang="zh-CN" sz="1700" kern="1200" dirty="0">
              <a:latin typeface="Microsoft New Tai Lue" pitchFamily="34" charset="0"/>
              <a:ea typeface="Verdana" pitchFamily="34" charset="0"/>
              <a:cs typeface="Microsoft New Tai Lue" pitchFamily="34" charset="0"/>
            </a:rPr>
            <a:t>a-z or A-Z or _ or 0-9</a:t>
          </a:r>
          <a:endParaRPr lang="en-US" sz="1700" kern="1200" dirty="0"/>
        </a:p>
      </dsp:txBody>
      <dsp:txXfrm>
        <a:off x="430898" y="828641"/>
        <a:ext cx="5640604" cy="452844"/>
      </dsp:txXfrm>
    </dsp:sp>
    <dsp:sp modelId="{9B29B68B-C9B4-4BA0-9396-8DD61E05A9B6}">
      <dsp:nvSpPr>
        <dsp:cNvPr id="0" name=""/>
        <dsp:cNvSpPr/>
      </dsp:nvSpPr>
      <dsp:spPr>
        <a:xfrm>
          <a:off x="0" y="1826183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59674D-1957-4FD1-918F-B8C723F663B3}">
      <dsp:nvSpPr>
        <dsp:cNvPr id="0" name=""/>
        <dsp:cNvSpPr/>
      </dsp:nvSpPr>
      <dsp:spPr>
        <a:xfrm>
          <a:off x="406400" y="1575263"/>
          <a:ext cx="5689600" cy="5018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No whitespaces</a:t>
          </a:r>
        </a:p>
      </dsp:txBody>
      <dsp:txXfrm>
        <a:off x="430898" y="1599761"/>
        <a:ext cx="5640604" cy="452844"/>
      </dsp:txXfrm>
    </dsp:sp>
    <dsp:sp modelId="{E33492B4-B54B-4379-A347-A22BAAEDF789}">
      <dsp:nvSpPr>
        <dsp:cNvPr id="0" name=""/>
        <dsp:cNvSpPr/>
      </dsp:nvSpPr>
      <dsp:spPr>
        <a:xfrm>
          <a:off x="0" y="2597304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0864DE-254F-4D41-9CFC-6CCBA558F3AE}">
      <dsp:nvSpPr>
        <dsp:cNvPr id="0" name=""/>
        <dsp:cNvSpPr/>
      </dsp:nvSpPr>
      <dsp:spPr>
        <a:xfrm>
          <a:off x="406400" y="2346384"/>
          <a:ext cx="5689600" cy="5018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Avoid reserved words</a:t>
          </a:r>
        </a:p>
      </dsp:txBody>
      <dsp:txXfrm>
        <a:off x="430898" y="2370882"/>
        <a:ext cx="5640604" cy="452844"/>
      </dsp:txXfrm>
    </dsp:sp>
    <dsp:sp modelId="{CED1252E-F407-45D6-B6BE-9930DD46D337}">
      <dsp:nvSpPr>
        <dsp:cNvPr id="0" name=""/>
        <dsp:cNvSpPr/>
      </dsp:nvSpPr>
      <dsp:spPr>
        <a:xfrm>
          <a:off x="0" y="3368424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A3C214-51D5-42EA-80C4-58E9A8CDA9F0}">
      <dsp:nvSpPr>
        <dsp:cNvPr id="0" name=""/>
        <dsp:cNvSpPr/>
      </dsp:nvSpPr>
      <dsp:spPr>
        <a:xfrm>
          <a:off x="406400" y="3117503"/>
          <a:ext cx="5689600" cy="5018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Case-sensitive</a:t>
          </a:r>
        </a:p>
      </dsp:txBody>
      <dsp:txXfrm>
        <a:off x="430898" y="3142001"/>
        <a:ext cx="5640604" cy="45284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1EB51F-8D9D-496D-AB14-79EE0A881210}">
      <dsp:nvSpPr>
        <dsp:cNvPr id="0" name=""/>
        <dsp:cNvSpPr/>
      </dsp:nvSpPr>
      <dsp:spPr>
        <a:xfrm>
          <a:off x="-4977018" y="-762585"/>
          <a:ext cx="5927415" cy="5927415"/>
        </a:xfrm>
        <a:prstGeom prst="blockArc">
          <a:avLst>
            <a:gd name="adj1" fmla="val 18900000"/>
            <a:gd name="adj2" fmla="val 2700000"/>
            <a:gd name="adj3" fmla="val 364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963F79-04A4-49AC-B418-7C51009FE1BD}">
      <dsp:nvSpPr>
        <dsp:cNvPr id="0" name=""/>
        <dsp:cNvSpPr/>
      </dsp:nvSpPr>
      <dsp:spPr>
        <a:xfrm>
          <a:off x="354602" y="231822"/>
          <a:ext cx="5735504" cy="46346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878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Number</a:t>
          </a:r>
        </a:p>
      </dsp:txBody>
      <dsp:txXfrm>
        <a:off x="354602" y="231822"/>
        <a:ext cx="5735504" cy="463468"/>
      </dsp:txXfrm>
    </dsp:sp>
    <dsp:sp modelId="{07CD6296-AA1D-4B81-A65C-CC8D90612729}">
      <dsp:nvSpPr>
        <dsp:cNvPr id="0" name=""/>
        <dsp:cNvSpPr/>
      </dsp:nvSpPr>
      <dsp:spPr>
        <a:xfrm>
          <a:off x="64935" y="173888"/>
          <a:ext cx="579335" cy="5793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86BF45-00E6-4F48-8029-185677EAFAB8}">
      <dsp:nvSpPr>
        <dsp:cNvPr id="0" name=""/>
        <dsp:cNvSpPr/>
      </dsp:nvSpPr>
      <dsp:spPr>
        <a:xfrm>
          <a:off x="735837" y="926936"/>
          <a:ext cx="5354270" cy="463468"/>
        </a:xfrm>
        <a:prstGeom prst="rect">
          <a:avLst/>
        </a:prstGeom>
        <a:solidFill>
          <a:schemeClr val="accent5">
            <a:hueOff val="-1470669"/>
            <a:satOff val="-2046"/>
            <a:lumOff val="-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878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String</a:t>
          </a:r>
        </a:p>
      </dsp:txBody>
      <dsp:txXfrm>
        <a:off x="735837" y="926936"/>
        <a:ext cx="5354270" cy="463468"/>
      </dsp:txXfrm>
    </dsp:sp>
    <dsp:sp modelId="{2CBA8335-F3AA-413C-92E6-AC13AEA8A63A}">
      <dsp:nvSpPr>
        <dsp:cNvPr id="0" name=""/>
        <dsp:cNvSpPr/>
      </dsp:nvSpPr>
      <dsp:spPr>
        <a:xfrm>
          <a:off x="446169" y="869002"/>
          <a:ext cx="579335" cy="5793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470669"/>
              <a:satOff val="-2046"/>
              <a:lumOff val="-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EBC6DD-9A40-4F3B-8FAC-F73C73EC3EFF}">
      <dsp:nvSpPr>
        <dsp:cNvPr id="0" name=""/>
        <dsp:cNvSpPr/>
      </dsp:nvSpPr>
      <dsp:spPr>
        <a:xfrm>
          <a:off x="910166" y="1622050"/>
          <a:ext cx="5179941" cy="463468"/>
        </a:xfrm>
        <a:prstGeom prst="rect">
          <a:avLst/>
        </a:prstGeom>
        <a:solidFill>
          <a:schemeClr val="accent5">
            <a:hueOff val="-2941338"/>
            <a:satOff val="-4091"/>
            <a:lumOff val="-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878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Boolean</a:t>
          </a:r>
        </a:p>
      </dsp:txBody>
      <dsp:txXfrm>
        <a:off x="910166" y="1622050"/>
        <a:ext cx="5179941" cy="463468"/>
      </dsp:txXfrm>
    </dsp:sp>
    <dsp:sp modelId="{DBB90B47-45E4-441D-AD9C-696F301837FD}">
      <dsp:nvSpPr>
        <dsp:cNvPr id="0" name=""/>
        <dsp:cNvSpPr/>
      </dsp:nvSpPr>
      <dsp:spPr>
        <a:xfrm>
          <a:off x="620498" y="1564117"/>
          <a:ext cx="579335" cy="5793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941338"/>
              <a:satOff val="-4091"/>
              <a:lumOff val="-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628527-9766-444E-AC58-D5F07CACB768}">
      <dsp:nvSpPr>
        <dsp:cNvPr id="0" name=""/>
        <dsp:cNvSpPr/>
      </dsp:nvSpPr>
      <dsp:spPr>
        <a:xfrm>
          <a:off x="910166" y="2316724"/>
          <a:ext cx="5179941" cy="463468"/>
        </a:xfrm>
        <a:prstGeom prst="rect">
          <a:avLst/>
        </a:prstGeom>
        <a:solidFill>
          <a:schemeClr val="accent5">
            <a:hueOff val="-4412007"/>
            <a:satOff val="-6137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878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Null</a:t>
          </a:r>
        </a:p>
      </dsp:txBody>
      <dsp:txXfrm>
        <a:off x="910166" y="2316724"/>
        <a:ext cx="5179941" cy="463468"/>
      </dsp:txXfrm>
    </dsp:sp>
    <dsp:sp modelId="{1E729DD9-68C6-4E5A-A14C-CE6D5BD5F291}">
      <dsp:nvSpPr>
        <dsp:cNvPr id="0" name=""/>
        <dsp:cNvSpPr/>
      </dsp:nvSpPr>
      <dsp:spPr>
        <a:xfrm>
          <a:off x="620498" y="2258791"/>
          <a:ext cx="579335" cy="5793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412007"/>
              <a:satOff val="-6137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DE4F52-47BC-46BA-AA8C-C0C6EEC1A830}">
      <dsp:nvSpPr>
        <dsp:cNvPr id="0" name=""/>
        <dsp:cNvSpPr/>
      </dsp:nvSpPr>
      <dsp:spPr>
        <a:xfrm>
          <a:off x="735837" y="3011839"/>
          <a:ext cx="5354270" cy="463468"/>
        </a:xfrm>
        <a:prstGeom prst="rect">
          <a:avLst/>
        </a:prstGeom>
        <a:solidFill>
          <a:schemeClr val="accent5">
            <a:hueOff val="-5882676"/>
            <a:satOff val="-8182"/>
            <a:lumOff val="-31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878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Undefined</a:t>
          </a:r>
        </a:p>
      </dsp:txBody>
      <dsp:txXfrm>
        <a:off x="735837" y="3011839"/>
        <a:ext cx="5354270" cy="463468"/>
      </dsp:txXfrm>
    </dsp:sp>
    <dsp:sp modelId="{357DA734-71A7-4C5A-BEE1-4905DA76F6B9}">
      <dsp:nvSpPr>
        <dsp:cNvPr id="0" name=""/>
        <dsp:cNvSpPr/>
      </dsp:nvSpPr>
      <dsp:spPr>
        <a:xfrm>
          <a:off x="446169" y="2953905"/>
          <a:ext cx="579335" cy="5793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882676"/>
              <a:satOff val="-8182"/>
              <a:lumOff val="-31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C9922E-B1A8-41D6-B071-62E4746DA56B}">
      <dsp:nvSpPr>
        <dsp:cNvPr id="0" name=""/>
        <dsp:cNvSpPr/>
      </dsp:nvSpPr>
      <dsp:spPr>
        <a:xfrm>
          <a:off x="354602" y="3706953"/>
          <a:ext cx="5735504" cy="463468"/>
        </a:xfrm>
        <a:prstGeom prst="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878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Objects</a:t>
          </a:r>
        </a:p>
      </dsp:txBody>
      <dsp:txXfrm>
        <a:off x="354602" y="3706953"/>
        <a:ext cx="5735504" cy="463468"/>
      </dsp:txXfrm>
    </dsp:sp>
    <dsp:sp modelId="{061E67C8-70C1-418C-BCCE-5C697C0A9448}">
      <dsp:nvSpPr>
        <dsp:cNvPr id="0" name=""/>
        <dsp:cNvSpPr/>
      </dsp:nvSpPr>
      <dsp:spPr>
        <a:xfrm>
          <a:off x="64935" y="3649020"/>
          <a:ext cx="579335" cy="5793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F1CC1A-291E-44DA-BC9B-E4AE5B0DE41C}">
      <dsp:nvSpPr>
        <dsp:cNvPr id="0" name=""/>
        <dsp:cNvSpPr/>
      </dsp:nvSpPr>
      <dsp:spPr>
        <a:xfrm>
          <a:off x="0" y="0"/>
          <a:ext cx="257626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D2D402-CE35-4AA9-9972-CE88AE66570D}">
      <dsp:nvSpPr>
        <dsp:cNvPr id="0" name=""/>
        <dsp:cNvSpPr/>
      </dsp:nvSpPr>
      <dsp:spPr>
        <a:xfrm>
          <a:off x="0" y="0"/>
          <a:ext cx="2576269" cy="2838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if</a:t>
          </a:r>
        </a:p>
      </dsp:txBody>
      <dsp:txXfrm>
        <a:off x="0" y="0"/>
        <a:ext cx="2576269" cy="2838055"/>
      </dsp:txXfrm>
    </dsp:sp>
    <dsp:sp modelId="{CDDB5E94-5F97-4DF2-B9C3-5721151D7333}">
      <dsp:nvSpPr>
        <dsp:cNvPr id="0" name=""/>
        <dsp:cNvSpPr/>
      </dsp:nvSpPr>
      <dsp:spPr>
        <a:xfrm>
          <a:off x="0" y="2838055"/>
          <a:ext cx="257626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F29F7F-8F89-4F9B-9A66-E494D549A9A3}">
      <dsp:nvSpPr>
        <dsp:cNvPr id="0" name=""/>
        <dsp:cNvSpPr/>
      </dsp:nvSpPr>
      <dsp:spPr>
        <a:xfrm>
          <a:off x="0" y="2838055"/>
          <a:ext cx="2576269" cy="2838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switch</a:t>
          </a:r>
        </a:p>
      </dsp:txBody>
      <dsp:txXfrm>
        <a:off x="0" y="2838055"/>
        <a:ext cx="2576269" cy="283805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F1CC1A-291E-44DA-BC9B-E4AE5B0DE41C}">
      <dsp:nvSpPr>
        <dsp:cNvPr id="0" name=""/>
        <dsp:cNvSpPr/>
      </dsp:nvSpPr>
      <dsp:spPr>
        <a:xfrm>
          <a:off x="0" y="0"/>
          <a:ext cx="32787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D2D402-CE35-4AA9-9972-CE88AE66570D}">
      <dsp:nvSpPr>
        <dsp:cNvPr id="0" name=""/>
        <dsp:cNvSpPr/>
      </dsp:nvSpPr>
      <dsp:spPr>
        <a:xfrm>
          <a:off x="0" y="0"/>
          <a:ext cx="3278714" cy="1419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220" tIns="236220" rIns="236220" bIns="236220" numCol="1" spcCol="1270" anchor="t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/>
            <a:t>for</a:t>
          </a:r>
        </a:p>
      </dsp:txBody>
      <dsp:txXfrm>
        <a:off x="0" y="0"/>
        <a:ext cx="3278714" cy="1419027"/>
      </dsp:txXfrm>
    </dsp:sp>
    <dsp:sp modelId="{CDDB5E94-5F97-4DF2-B9C3-5721151D7333}">
      <dsp:nvSpPr>
        <dsp:cNvPr id="0" name=""/>
        <dsp:cNvSpPr/>
      </dsp:nvSpPr>
      <dsp:spPr>
        <a:xfrm>
          <a:off x="0" y="1419027"/>
          <a:ext cx="32787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F29F7F-8F89-4F9B-9A66-E494D549A9A3}">
      <dsp:nvSpPr>
        <dsp:cNvPr id="0" name=""/>
        <dsp:cNvSpPr/>
      </dsp:nvSpPr>
      <dsp:spPr>
        <a:xfrm>
          <a:off x="0" y="1419027"/>
          <a:ext cx="3278714" cy="1419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220" tIns="236220" rIns="236220" bIns="236220" numCol="1" spcCol="1270" anchor="t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/>
            <a:t>while</a:t>
          </a:r>
        </a:p>
      </dsp:txBody>
      <dsp:txXfrm>
        <a:off x="0" y="1419027"/>
        <a:ext cx="3278714" cy="1419027"/>
      </dsp:txXfrm>
    </dsp:sp>
    <dsp:sp modelId="{D866DF6F-646D-4D32-AD75-4BB01D7181BA}">
      <dsp:nvSpPr>
        <dsp:cNvPr id="0" name=""/>
        <dsp:cNvSpPr/>
      </dsp:nvSpPr>
      <dsp:spPr>
        <a:xfrm>
          <a:off x="0" y="2838055"/>
          <a:ext cx="32787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F49546-A0F8-4BD9-9E48-72341F8E7946}">
      <dsp:nvSpPr>
        <dsp:cNvPr id="0" name=""/>
        <dsp:cNvSpPr/>
      </dsp:nvSpPr>
      <dsp:spPr>
        <a:xfrm>
          <a:off x="0" y="2838055"/>
          <a:ext cx="3278714" cy="1419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220" tIns="236220" rIns="236220" bIns="236220" numCol="1" spcCol="1270" anchor="t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/>
            <a:t>do-while</a:t>
          </a:r>
        </a:p>
      </dsp:txBody>
      <dsp:txXfrm>
        <a:off x="0" y="2838055"/>
        <a:ext cx="3278714" cy="1419027"/>
      </dsp:txXfrm>
    </dsp:sp>
    <dsp:sp modelId="{8FD03470-8294-4550-8F58-584A9D954842}">
      <dsp:nvSpPr>
        <dsp:cNvPr id="0" name=""/>
        <dsp:cNvSpPr/>
      </dsp:nvSpPr>
      <dsp:spPr>
        <a:xfrm>
          <a:off x="0" y="4257082"/>
          <a:ext cx="32787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2BB26F-7BAB-4B87-9835-ABF6DAE13A0C}">
      <dsp:nvSpPr>
        <dsp:cNvPr id="0" name=""/>
        <dsp:cNvSpPr/>
      </dsp:nvSpPr>
      <dsp:spPr>
        <a:xfrm>
          <a:off x="0" y="4257082"/>
          <a:ext cx="3278714" cy="1419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220" tIns="236220" rIns="236220" bIns="236220" numCol="1" spcCol="1270" anchor="t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/>
            <a:t>for in</a:t>
          </a:r>
        </a:p>
      </dsp:txBody>
      <dsp:txXfrm>
        <a:off x="0" y="4257082"/>
        <a:ext cx="3278714" cy="14190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jpg>
</file>

<file path=ppt/media/image12.png>
</file>

<file path=ppt/media/image13.gif>
</file>

<file path=ppt/media/image14.gif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D348A3-53D0-4FD2-BEA8-74028E5BACD2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60C914-BACE-4DCB-88D6-E3F349FFE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71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class</a:t>
            </a:r>
            <a:r>
              <a:rPr lang="en-US" baseline="0" dirty="0"/>
              <a:t> object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0742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==  if different</a:t>
            </a:r>
            <a:r>
              <a:rPr lang="en-US" baseline="0" dirty="0"/>
              <a:t> types </a:t>
            </a:r>
            <a:r>
              <a:rPr lang="en-US" dirty="0"/>
              <a:t>evaluate to Number()</a:t>
            </a:r>
            <a:r>
              <a:rPr lang="en-US" baseline="0" dirty="0"/>
              <a:t> if one of them is null return false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4470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&amp;&amp; return one of</a:t>
            </a:r>
            <a:r>
              <a:rPr lang="en-US" baseline="0" dirty="0"/>
              <a:t> the parameters not bool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3003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temp=120 </a:t>
            </a:r>
          </a:p>
          <a:p>
            <a:r>
              <a:rPr lang="en-US" dirty="0" err="1"/>
              <a:t>newvar</a:t>
            </a:r>
            <a:r>
              <a:rPr lang="en-US" dirty="0"/>
              <a:t>=(temp&gt;100) ? ”red” : “blue” // the value of </a:t>
            </a:r>
            <a:r>
              <a:rPr lang="en-US" dirty="0" err="1"/>
              <a:t>newvar</a:t>
            </a:r>
            <a:r>
              <a:rPr lang="en-US" dirty="0"/>
              <a:t> will be “red”</a:t>
            </a:r>
          </a:p>
          <a:p>
            <a:r>
              <a:rPr lang="en-US" dirty="0"/>
              <a:t> temp=20 </a:t>
            </a:r>
          </a:p>
          <a:p>
            <a:r>
              <a:rPr lang="en-US" dirty="0" err="1"/>
              <a:t>newvar</a:t>
            </a:r>
            <a:r>
              <a:rPr lang="en-US" dirty="0"/>
              <a:t>=(temp&gt;100) ? ”red” : “blue” // the value of </a:t>
            </a:r>
            <a:r>
              <a:rPr lang="en-US" dirty="0" err="1"/>
              <a:t>newvar</a:t>
            </a:r>
            <a:r>
              <a:rPr lang="en-US" dirty="0"/>
              <a:t> will be “blue”</a:t>
            </a:r>
          </a:p>
          <a:p>
            <a:r>
              <a:rPr lang="en-US" dirty="0"/>
              <a:t>Comma operator</a:t>
            </a:r>
          </a:p>
          <a:p>
            <a:r>
              <a:rPr lang="en-US" dirty="0"/>
              <a:t>var k=0, </a:t>
            </a:r>
            <a:r>
              <a:rPr lang="en-US" dirty="0" err="1"/>
              <a:t>i</a:t>
            </a:r>
            <a:r>
              <a:rPr lang="en-US" dirty="0"/>
              <a:t>, j=0;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64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2198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7042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9399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 Example: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5 + 3 * 2 = 11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 3*2=6 , then 6+5 = 11.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BUT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(5 + 3) * 2 = 16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  5+3 = 8 , then 8*2 = 16.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4042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(condition)</a:t>
            </a:r>
          </a:p>
          <a:p>
            <a:r>
              <a:rPr lang="en-US" dirty="0"/>
              <a:t> { statements if condition is true; } </a:t>
            </a:r>
          </a:p>
          <a:p>
            <a:r>
              <a:rPr lang="en-US" dirty="0"/>
              <a:t>else { statements if condition is false; }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switch (expression) </a:t>
            </a:r>
          </a:p>
          <a:p>
            <a:r>
              <a:rPr lang="en-US" dirty="0"/>
              <a:t>{ case label1:statements </a:t>
            </a:r>
          </a:p>
          <a:p>
            <a:r>
              <a:rPr lang="en-US" dirty="0"/>
              <a:t>break </a:t>
            </a:r>
          </a:p>
          <a:p>
            <a:r>
              <a:rPr lang="en-US" dirty="0"/>
              <a:t>case label2:statements</a:t>
            </a:r>
          </a:p>
          <a:p>
            <a:r>
              <a:rPr lang="en-US" dirty="0"/>
              <a:t> break</a:t>
            </a:r>
          </a:p>
          <a:p>
            <a:r>
              <a:rPr lang="en-US" dirty="0"/>
              <a:t> default : }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365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1779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38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 HTML?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is the standard markup language for creating Web pages.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stands for Hyper Text Markup Language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describes the structure of Web pages using markup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elements are the building blocks of HTML pages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elements are represented by tags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tags label pieces of content such as "heading", "paragraph", "table", and so on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Browsers do not display the HTML tags, but use them to render the content of the page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1613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1014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568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2027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298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804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http://kangax.github.io/compat-table/es5/</a:t>
            </a:r>
          </a:p>
          <a:p>
            <a:r>
              <a:rPr lang="en-US" dirty="0"/>
              <a:t>https://caniuse.com/</a:t>
            </a:r>
          </a:p>
          <a:p>
            <a:r>
              <a:rPr lang="en-US" dirty="0"/>
              <a:t>Very</a:t>
            </a:r>
            <a:r>
              <a:rPr lang="en-US" baseline="0" dirty="0"/>
              <a:t> Important namespaces  and writing functions</a:t>
            </a:r>
            <a:r>
              <a:rPr lang="en-US" dirty="0"/>
              <a:t> (008) Modules</a:t>
            </a:r>
          </a:p>
          <a:p>
            <a:endParaRPr lang="en-US" dirty="0"/>
          </a:p>
          <a:p>
            <a:r>
              <a:rPr lang="en-US" dirty="0"/>
              <a:t>Object is hash table key</a:t>
            </a:r>
            <a:r>
              <a:rPr lang="en-US" baseline="0" dirty="0"/>
              <a:t> string and value any thing</a:t>
            </a:r>
          </a:p>
          <a:p>
            <a:endParaRPr lang="en-US" baseline="0" dirty="0"/>
          </a:p>
          <a:p>
            <a:r>
              <a:rPr lang="en-US" baseline="0" dirty="0"/>
              <a:t>Any hash table can update and get </a:t>
            </a:r>
            <a:r>
              <a:rPr lang="en-US" baseline="0"/>
              <a:t>or delete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704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Ascii</a:t>
            </a:r>
            <a:r>
              <a:rPr lang="en-US" dirty="0"/>
              <a:t> (127) and extended</a:t>
            </a:r>
            <a:r>
              <a:rPr lang="en-US" baseline="0" dirty="0"/>
              <a:t> asci (256)</a:t>
            </a:r>
            <a:endParaRPr lang="en-US" dirty="0"/>
          </a:p>
          <a:p>
            <a:r>
              <a:rPr lang="en-US" dirty="0"/>
              <a:t>UTF 8 (1 to 4 bytes) vs UTF 16 (2 to 4 bytes) vs UTF 32 (4 bytes)</a:t>
            </a:r>
          </a:p>
          <a:p>
            <a:endParaRPr lang="en-US" dirty="0"/>
          </a:p>
          <a:p>
            <a:r>
              <a:rPr lang="en-US" dirty="0"/>
              <a:t>UCS</a:t>
            </a:r>
            <a:r>
              <a:rPr lang="en-US" baseline="0" dirty="0"/>
              <a:t> 2 (2 bytes)</a:t>
            </a:r>
          </a:p>
          <a:p>
            <a:endParaRPr lang="en-US" baseline="0" dirty="0"/>
          </a:p>
          <a:p>
            <a:r>
              <a:rPr lang="en-US" baseline="0" dirty="0"/>
              <a:t>Encoding and decoding</a:t>
            </a:r>
          </a:p>
          <a:p>
            <a:endParaRPr lang="en-US" baseline="0" dirty="0"/>
          </a:p>
          <a:p>
            <a:r>
              <a:rPr lang="en-US" baseline="0" dirty="0"/>
              <a:t>\u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956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7144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2622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289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74320" indent="-274320"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Scripting Language</a:t>
            </a:r>
          </a:p>
          <a:p>
            <a:pPr marL="857250" lvl="2" indent="-457200">
              <a:buClr>
                <a:schemeClr val="accent2">
                  <a:shade val="50000"/>
                </a:schemeClr>
              </a:buClr>
              <a:buNone/>
              <a:defRPr/>
            </a:pPr>
            <a:r>
              <a:rPr lang="en-US" sz="1800" dirty="0">
                <a:latin typeface="Andalus" pitchFamily="18" charset="-78"/>
                <a:cs typeface="Andalus" pitchFamily="18" charset="-78"/>
              </a:rPr>
              <a:t>  </a:t>
            </a:r>
            <a:r>
              <a:rPr lang="en-US" sz="4000" dirty="0">
                <a:latin typeface="Andalus" pitchFamily="18" charset="-78"/>
                <a:cs typeface="Andalus" pitchFamily="18" charset="-78"/>
              </a:rPr>
              <a:t>-</a:t>
            </a:r>
            <a:r>
              <a:rPr lang="en-US" sz="1800" dirty="0">
                <a:latin typeface="Andalus" pitchFamily="18" charset="-78"/>
                <a:cs typeface="Andalus" pitchFamily="18" charset="-78"/>
              </a:rPr>
              <a:t>	</a:t>
            </a:r>
            <a:r>
              <a:rPr lang="en-US" sz="1800" dirty="0">
                <a:latin typeface="Microsoft New Tai Lue" pitchFamily="34" charset="0"/>
                <a:ea typeface="Verdana" pitchFamily="34" charset="0"/>
                <a:cs typeface="Microsoft New Tai Lue" pitchFamily="34" charset="0"/>
              </a:rPr>
              <a:t>Interpreted command by command, and remain in their original form.</a:t>
            </a:r>
          </a:p>
          <a:p>
            <a:pPr marL="640080" lvl="1" indent="-274320">
              <a:lnSpc>
                <a:spcPct val="80000"/>
              </a:lnSpc>
              <a:buClr>
                <a:schemeClr val="accent2">
                  <a:shade val="75000"/>
                </a:schemeClr>
              </a:buClr>
              <a:buFont typeface="Arial" pitchFamily="34" charset="0"/>
              <a:buChar char="–"/>
              <a:defRPr/>
            </a:pPr>
            <a:endParaRPr lang="en-US" dirty="0"/>
          </a:p>
          <a:p>
            <a:pPr marL="274320" indent="-274320"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Programming Language</a:t>
            </a:r>
            <a:endParaRPr lang="en-US" dirty="0">
              <a:latin typeface="Andalus" pitchFamily="18" charset="-78"/>
              <a:cs typeface="Andalus" pitchFamily="18" charset="-78"/>
            </a:endParaRPr>
          </a:p>
          <a:p>
            <a:pPr marL="640080" lvl="1" indent="-274320">
              <a:spcBef>
                <a:spcPct val="0"/>
              </a:spcBef>
              <a:buClr>
                <a:schemeClr val="accent2">
                  <a:shade val="75000"/>
                </a:schemeClr>
              </a:buClr>
              <a:buFont typeface="Arial" pitchFamily="34" charset="0"/>
              <a:buChar char="–"/>
              <a:defRPr/>
            </a:pPr>
            <a:r>
              <a:rPr lang="en-US" dirty="0">
                <a:latin typeface="Andalus" pitchFamily="18" charset="-78"/>
                <a:cs typeface="Andalus" pitchFamily="18" charset="-78"/>
              </a:rPr>
              <a:t> </a:t>
            </a:r>
            <a:r>
              <a:rPr lang="en-US" sz="2000" dirty="0">
                <a:latin typeface="Microsoft New Tai Lue" pitchFamily="34" charset="0"/>
                <a:ea typeface="Verdana" pitchFamily="34" charset="0"/>
                <a:cs typeface="Microsoft New Tai Lue" pitchFamily="34" charset="0"/>
              </a:rPr>
              <a:t>Compiled, converted permanently into binary executable files (i.e., zeros and ones) before they are run.</a:t>
            </a:r>
            <a:endParaRPr lang="en-US" dirty="0">
              <a:latin typeface="Microsoft New Tai Lue" pitchFamily="34" charset="0"/>
              <a:ea typeface="Verdana" pitchFamily="34" charset="0"/>
              <a:cs typeface="Microsoft New Tai Lue" pitchFamily="34" charset="0"/>
            </a:endParaRPr>
          </a:p>
          <a:p>
            <a:pPr marL="274320" indent="-274320">
              <a:lnSpc>
                <a:spcPct val="80000"/>
              </a:lnSpc>
              <a:defRPr/>
            </a:pPr>
            <a:endParaRPr lang="en-US" dirty="0"/>
          </a:p>
          <a:p>
            <a:pPr marL="274320" indent="-274320">
              <a:defRPr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Markup Language</a:t>
            </a:r>
            <a:endParaRPr lang="en-US" dirty="0">
              <a:latin typeface="Andalus" pitchFamily="18" charset="-78"/>
              <a:cs typeface="Andalus" pitchFamily="18" charset="-78"/>
            </a:endParaRPr>
          </a:p>
          <a:p>
            <a:pPr marL="640080" lvl="1" indent="-274320">
              <a:spcBef>
                <a:spcPct val="0"/>
              </a:spcBef>
              <a:buClr>
                <a:schemeClr val="accent2">
                  <a:shade val="75000"/>
                </a:schemeClr>
              </a:buClr>
              <a:buFont typeface="Arial" pitchFamily="34" charset="0"/>
              <a:buChar char="–"/>
              <a:defRPr/>
            </a:pPr>
            <a:r>
              <a:rPr lang="en-US" sz="2000" dirty="0">
                <a:latin typeface="Microsoft New Tai Lue" pitchFamily="34" charset="0"/>
                <a:ea typeface="Verdana" pitchFamily="34" charset="0"/>
                <a:cs typeface="Microsoft New Tai Lue" pitchFamily="34" charset="0"/>
              </a:rPr>
              <a:t>A text-formatting language designed to transform raw text into structured documents, by inserting procedural and descriptive markup into the raw text.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7432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5656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Parseint</a:t>
            </a:r>
            <a:r>
              <a:rPr lang="en-US" dirty="0"/>
              <a:t>()</a:t>
            </a:r>
            <a:r>
              <a:rPr lang="en-US" baseline="0" dirty="0"/>
              <a:t> , Number()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492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331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5995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8698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2690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6944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95398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91040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98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46107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92080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37133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47645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38821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1639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</a:t>
            </a:r>
            <a:r>
              <a:rPr lang="en-US" baseline="0" dirty="0"/>
              <a:t> Types </a:t>
            </a:r>
          </a:p>
          <a:p>
            <a:r>
              <a:rPr lang="en-US" baseline="0" dirty="0"/>
              <a:t>Function Statement </a:t>
            </a:r>
          </a:p>
          <a:p>
            <a:r>
              <a:rPr lang="en-US" baseline="0" dirty="0"/>
              <a:t>Function </a:t>
            </a:r>
            <a:r>
              <a:rPr lang="en-US" baseline="0" dirty="0" err="1"/>
              <a:t>Expresions</a:t>
            </a:r>
            <a:endParaRPr lang="en-US" baseline="0" dirty="0"/>
          </a:p>
          <a:p>
            <a:endParaRPr lang="en-US" baseline="0" dirty="0"/>
          </a:p>
          <a:p>
            <a:r>
              <a:rPr lang="en-US" dirty="0"/>
              <a:t>Arguments</a:t>
            </a:r>
            <a:r>
              <a:rPr lang="en-US" baseline="0" dirty="0"/>
              <a:t> Array &amp; this </a:t>
            </a:r>
            <a:r>
              <a:rPr lang="en-US" baseline="0" dirty="0" err="1"/>
              <a:t>argements</a:t>
            </a:r>
            <a:r>
              <a:rPr lang="en-US" baseline="0" dirty="0"/>
              <a:t> </a:t>
            </a:r>
          </a:p>
          <a:p>
            <a:endParaRPr lang="en-US" baseline="0" dirty="0"/>
          </a:p>
          <a:p>
            <a:r>
              <a:rPr lang="en-US" baseline="0" dirty="0"/>
              <a:t>This is the caller else if use (apply or call)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1920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64908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Block Scope</a:t>
            </a:r>
            <a:r>
              <a:rPr lang="en-US" baseline="0" dirty="0"/>
              <a:t> vs Function Scope </a:t>
            </a:r>
          </a:p>
          <a:p>
            <a:r>
              <a:rPr lang="en-US" baseline="0" dirty="0"/>
              <a:t>JavaScript is Function Scope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16227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62931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80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Mozaic</a:t>
            </a:r>
            <a:r>
              <a:rPr lang="en-US" dirty="0"/>
              <a:t> first popular browser (images) 1993</a:t>
            </a:r>
          </a:p>
          <a:p>
            <a:r>
              <a:rPr lang="en-US" dirty="0"/>
              <a:t>Netscape 1995 (</a:t>
            </a:r>
            <a:r>
              <a:rPr lang="en-US" dirty="0" err="1"/>
              <a:t>Mozaic</a:t>
            </a:r>
            <a:r>
              <a:rPr lang="en-US" dirty="0"/>
              <a:t> Developers Head Hunting) font element and</a:t>
            </a:r>
            <a:r>
              <a:rPr lang="en-US" baseline="0" dirty="0"/>
              <a:t> text formatting</a:t>
            </a:r>
          </a:p>
          <a:p>
            <a:r>
              <a:rPr lang="en-US" baseline="0" dirty="0"/>
              <a:t>1995 bring </a:t>
            </a:r>
            <a:r>
              <a:rPr lang="en-US" baseline="0" dirty="0" err="1"/>
              <a:t>Berdan</a:t>
            </a:r>
            <a:r>
              <a:rPr lang="en-US" baseline="0" dirty="0"/>
              <a:t> </a:t>
            </a:r>
            <a:r>
              <a:rPr lang="en-US" baseline="0" dirty="0" err="1"/>
              <a:t>Eich</a:t>
            </a:r>
            <a:r>
              <a:rPr lang="en-US" baseline="0" dirty="0"/>
              <a:t>(CTO of </a:t>
            </a:r>
            <a:r>
              <a:rPr lang="en-US" baseline="0" dirty="0" err="1"/>
              <a:t>firefox</a:t>
            </a:r>
            <a:r>
              <a:rPr lang="en-US" baseline="0" dirty="0"/>
              <a:t>) to developer Events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46445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</a:t>
            </a:r>
            <a:r>
              <a:rPr lang="en-US" baseline="0" dirty="0"/>
              <a:t> Hoisting</a:t>
            </a:r>
          </a:p>
          <a:p>
            <a:r>
              <a:rPr lang="en-US" baseline="0" dirty="0"/>
              <a:t>Best practice </a:t>
            </a:r>
          </a:p>
          <a:p>
            <a:r>
              <a:rPr lang="en-US" baseline="0" dirty="0"/>
              <a:t>Declare all variables at top </a:t>
            </a:r>
          </a:p>
          <a:p>
            <a:r>
              <a:rPr lang="en-US" baseline="0" dirty="0"/>
              <a:t>Declare functions before use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13697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94013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Undefined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37706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</a:t>
            </a:r>
            <a:r>
              <a:rPr lang="en-US" baseline="0" dirty="0"/>
              <a:t> </a:t>
            </a:r>
            <a:r>
              <a:rPr lang="en-US" baseline="0" dirty="0">
                <a:sym typeface="Wingdings"/>
              </a:rPr>
              <a:t> undefined, 3</a:t>
            </a:r>
          </a:p>
          <a:p>
            <a:r>
              <a:rPr lang="en-US" baseline="0" dirty="0">
                <a:sym typeface="Wingdings"/>
              </a:rPr>
              <a:t>Second alert  300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601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Error in page since </a:t>
            </a:r>
            <a:r>
              <a:rPr lang="en-US" dirty="0" err="1"/>
              <a:t>zzz</a:t>
            </a:r>
            <a:r>
              <a:rPr lang="en-US" dirty="0"/>
              <a:t> is not defined.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83091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Undefined</a:t>
            </a:r>
          </a:p>
          <a:p>
            <a:r>
              <a:rPr lang="en-US" dirty="0"/>
              <a:t>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30964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15615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Alert </a:t>
            </a:r>
            <a:r>
              <a:rPr lang="en-US" dirty="0">
                <a:sym typeface="Wingdings"/>
              </a:rPr>
              <a:t> 400</a:t>
            </a:r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EB6E5A"/>
                </a:solidFill>
                <a:latin typeface="Century Schoolbook" charset="0"/>
              </a:rPr>
              <a:t>Variable inside function </a:t>
            </a:r>
            <a:r>
              <a:rPr lang="en-US" sz="1200">
                <a:solidFill>
                  <a:srgbClr val="EB6E5A"/>
                </a:solidFill>
                <a:latin typeface="Century Schoolbook" charset="0"/>
              </a:rPr>
              <a:t>is in a </a:t>
            </a:r>
            <a:r>
              <a:rPr lang="en-US" sz="1200" dirty="0">
                <a:solidFill>
                  <a:srgbClr val="EB6E5A"/>
                </a:solidFill>
                <a:latin typeface="Century Schoolbook" charset="0"/>
              </a:rPr>
              <a:t>global scope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6B452B-F4B1-6348-B473-68112BFA44C4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96196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72760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029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Scheme 1975 =&gt;</a:t>
            </a:r>
            <a:r>
              <a:rPr lang="en-US" baseline="0" dirty="0"/>
              <a:t>  function as a First class object(Passed and returned from functions and can be property on class)</a:t>
            </a:r>
          </a:p>
          <a:p>
            <a:r>
              <a:rPr lang="en-US" dirty="0"/>
              <a:t>Self 1989 by Xerox =&gt; First</a:t>
            </a:r>
            <a:r>
              <a:rPr lang="en-US" baseline="0" dirty="0"/>
              <a:t> Prototypal Programing Language (No Classes it only objects that can inherits from object).</a:t>
            </a:r>
          </a:p>
          <a:p>
            <a:r>
              <a:rPr lang="en-US" baseline="0" dirty="0"/>
              <a:t>1992 sun bye small talk (</a:t>
            </a:r>
            <a:r>
              <a:rPr lang="en-US" baseline="0" dirty="0" err="1"/>
              <a:t>oop</a:t>
            </a:r>
            <a:r>
              <a:rPr lang="en-US" baseline="0" dirty="0"/>
              <a:t> language) &amp; self and create java </a:t>
            </a:r>
          </a:p>
          <a:p>
            <a:r>
              <a:rPr lang="en-US" baseline="0" dirty="0"/>
              <a:t>1995 sun decided to kill one of the types of programing =&gt; kill Prototypal (self)</a:t>
            </a:r>
          </a:p>
          <a:p>
            <a:r>
              <a:rPr lang="en-US" baseline="0" dirty="0" err="1"/>
              <a:t>Briden</a:t>
            </a:r>
            <a:r>
              <a:rPr lang="en-US" baseline="0" dirty="0"/>
              <a:t> </a:t>
            </a:r>
            <a:r>
              <a:rPr lang="en-US" baseline="0" dirty="0" err="1"/>
              <a:t>Eich</a:t>
            </a:r>
            <a:r>
              <a:rPr lang="en-US" baseline="0" dirty="0"/>
              <a:t> create </a:t>
            </a:r>
            <a:r>
              <a:rPr lang="en-US" baseline="0" dirty="0" err="1"/>
              <a:t>LiveScript</a:t>
            </a:r>
            <a:r>
              <a:rPr lang="en-US" baseline="0" dirty="0"/>
              <a:t> from the best of the three languages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69605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07781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24207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1197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document.querySelectorAll</a:t>
            </a:r>
            <a:r>
              <a:rPr lang="en-US" dirty="0"/>
              <a:t>()</a:t>
            </a:r>
          </a:p>
          <a:p>
            <a:r>
              <a:rPr lang="en-US" dirty="0"/>
              <a:t>Attributes vs properties (011)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3754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64376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First</a:t>
            </a:r>
            <a:r>
              <a:rPr lang="en-US" baseline="0" dirty="0" err="1"/>
              <a:t>Child</a:t>
            </a:r>
            <a:r>
              <a:rPr lang="en-US" baseline="0" dirty="0"/>
              <a:t> &amp; </a:t>
            </a:r>
            <a:r>
              <a:rPr lang="en-US" baseline="0" dirty="0" err="1"/>
              <a:t>LastChild</a:t>
            </a:r>
            <a:r>
              <a:rPr lang="en-US" baseline="0" dirty="0"/>
              <a:t> </a:t>
            </a:r>
          </a:p>
          <a:p>
            <a:r>
              <a:rPr lang="en-US" baseline="0" dirty="0" err="1"/>
              <a:t>NextSibling</a:t>
            </a:r>
            <a:r>
              <a:rPr lang="en-US" baseline="0" dirty="0"/>
              <a:t> &amp; </a:t>
            </a:r>
            <a:r>
              <a:rPr lang="en-US" baseline="0" dirty="0" err="1"/>
              <a:t>PreviousSibling</a:t>
            </a:r>
            <a:endParaRPr lang="en-US" baseline="0" dirty="0"/>
          </a:p>
          <a:p>
            <a:r>
              <a:rPr lang="en-US" baseline="0" dirty="0" err="1"/>
              <a:t>ParentNode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 err="1"/>
              <a:t>ChildNodes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29920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// Create an object. Store a reference to it in a variable.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	</a:t>
            </a: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</a:rPr>
              <a:t>var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book = new Object( );</a:t>
            </a:r>
          </a:p>
          <a:p>
            <a:pPr>
              <a:buNone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// Set a property in the object.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</a:t>
            </a: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</a:rPr>
              <a:t>book.title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= "JavaScript: The Definitive Guide" </a:t>
            </a:r>
          </a:p>
          <a:p>
            <a:pPr>
              <a:buNone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// Set some more properties. Note the nested objects.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 book.chapter1 = new Object( );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  	book.chapter1.title = "Introduction to JavaScript";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book.chapter1.pages = 19;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delete book.chapter2;</a:t>
            </a:r>
          </a:p>
          <a:p>
            <a:endParaRPr lang="en-US" dirty="0"/>
          </a:p>
          <a:p>
            <a:pPr>
              <a:buNone/>
            </a:pP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</a:rPr>
              <a:t>var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circle = { x:0, y:0, radius:2 } </a:t>
            </a:r>
            <a:endParaRPr lang="en-US" sz="12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>
              <a:buNone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// Examples For Declaring Objects as literals.</a:t>
            </a:r>
          </a:p>
          <a:p>
            <a:pPr>
              <a:buNone/>
            </a:pP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</a:rPr>
              <a:t>Var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homer =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{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 name: "Homer Simpson",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age: 34,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married: true,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occupation: "plant operator",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email: "homer@simpsons.com"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};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03630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Node.addEventListner</a:t>
            </a:r>
            <a:r>
              <a:rPr lang="en-US" dirty="0"/>
              <a:t>(</a:t>
            </a:r>
            <a:r>
              <a:rPr lang="en-US" dirty="0" err="1"/>
              <a:t>event,function,false</a:t>
            </a:r>
            <a:r>
              <a:rPr lang="en-US" dirty="0"/>
              <a:t>) =&gt; </a:t>
            </a:r>
            <a:r>
              <a:rPr lang="en-US" dirty="0" err="1"/>
              <a:t>isCapturing</a:t>
            </a:r>
            <a:endParaRPr lang="en-US" dirty="0"/>
          </a:p>
          <a:p>
            <a:r>
              <a:rPr lang="en-US" dirty="0"/>
              <a:t>Capturing And Bubbling</a:t>
            </a:r>
          </a:p>
          <a:p>
            <a:r>
              <a:rPr lang="en-US" dirty="0"/>
              <a:t>Canceling</a:t>
            </a:r>
            <a:r>
              <a:rPr lang="en-US" baseline="0" dirty="0"/>
              <a:t> Bubbling (011)</a:t>
            </a:r>
          </a:p>
          <a:p>
            <a:r>
              <a:rPr lang="en-US" baseline="0" dirty="0"/>
              <a:t>Prevent Default Action </a:t>
            </a:r>
            <a:r>
              <a:rPr lang="en-US" baseline="0"/>
              <a:t>(Submit , Reset , Link)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7838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846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542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3633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74114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2768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49195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// Create an object. Store a reference to it in a variable.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	</a:t>
            </a: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</a:rPr>
              <a:t>var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book = new Object( );</a:t>
            </a:r>
          </a:p>
          <a:p>
            <a:pPr>
              <a:buNone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// Set a property in the object.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</a:t>
            </a: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</a:rPr>
              <a:t>book.title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= "JavaScript: The Definitive Guide" </a:t>
            </a:r>
          </a:p>
          <a:p>
            <a:pPr>
              <a:buNone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// Set some more properties. Note the nested objects.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 book.chapter1 = new Object( );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  	book.chapter1.title = "Introduction to JavaScript";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book.chapter1.pages = 19;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delete book.chapter2;</a:t>
            </a:r>
          </a:p>
          <a:p>
            <a:endParaRPr lang="en-US" dirty="0"/>
          </a:p>
          <a:p>
            <a:pPr>
              <a:buNone/>
            </a:pP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</a:rPr>
              <a:t>var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circle = { x:0, y:0, radius:2 } </a:t>
            </a:r>
            <a:endParaRPr lang="en-US" sz="12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>
              <a:buNone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// Examples For Declaring Objects as literals.</a:t>
            </a:r>
          </a:p>
          <a:p>
            <a:pPr>
              <a:buNone/>
            </a:pPr>
            <a:r>
              <a:rPr lang="en-US" sz="1200" dirty="0" err="1">
                <a:solidFill>
                  <a:schemeClr val="accent2">
                    <a:lumMod val="75000"/>
                  </a:schemeClr>
                </a:solidFill>
              </a:rPr>
              <a:t>Var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 homer =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{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 name: "Homer Simpson",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age: 34,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married: true,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occupation: "plant operator",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email: "homer@simpsons.com" 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</a:t>
            </a:r>
          </a:p>
          <a:p>
            <a:pPr>
              <a:buNone/>
            </a:pP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	};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7928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</a:t>
            </a:r>
            <a:r>
              <a:rPr lang="en-US" baseline="0" dirty="0"/>
              <a:t> :</a:t>
            </a:r>
          </a:p>
          <a:p>
            <a:r>
              <a:rPr lang="en-US" baseline="0" dirty="0"/>
              <a:t>function return function</a:t>
            </a:r>
          </a:p>
          <a:p>
            <a:r>
              <a:rPr lang="en-US" dirty="0"/>
              <a:t>Function path</a:t>
            </a:r>
            <a:r>
              <a:rPr lang="en-US" baseline="0" dirty="0"/>
              <a:t> function as argument to another function</a:t>
            </a:r>
          </a:p>
          <a:p>
            <a:r>
              <a:rPr lang="en-US" dirty="0"/>
              <a:t>Function attach</a:t>
            </a:r>
            <a:r>
              <a:rPr lang="en-US" baseline="0" dirty="0"/>
              <a:t> function to events (event </a:t>
            </a:r>
            <a:r>
              <a:rPr lang="en-US" baseline="0" dirty="0" err="1"/>
              <a:t>handelers</a:t>
            </a:r>
            <a:r>
              <a:rPr lang="en-US" baseline="0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35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eaLnBrk="1" fontAlgn="base" latinLnBrk="0" hangingPunct="1"/>
            <a:r>
              <a:rPr lang="en-US" sz="1200" b="1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eaLnBrk="1" fontAlgn="base" latinLnBrk="0" hangingPunct="1"/>
            <a:r>
              <a:rPr lang="en-US" sz="1200" b="1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eaLnBrk="1" fontAlgn="base" latinLnBrk="0" hangingPunct="1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Number</a:t>
            </a:r>
          </a:p>
          <a:p>
            <a:pPr rtl="0" eaLnBrk="1" fontAlgn="base" latinLnBrk="0" hangingPunct="1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 numeric value (e.g., 3, 5.3, or 45e8) double 8 byte =&gt; .1 + .2  = .3000000000000004 take care </a:t>
            </a:r>
          </a:p>
          <a:p>
            <a:pPr rtl="0" eaLnBrk="1" fontAlgn="base" latinLnBrk="0" hangingPunct="1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String every char 2 byte</a:t>
            </a:r>
          </a:p>
          <a:p>
            <a:pPr rtl="0" eaLnBrk="1" fontAlgn="base" latinLnBrk="0" hangingPunct="1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 string of alphanumeric characters </a:t>
            </a:r>
          </a:p>
          <a:p>
            <a:pPr rtl="0" eaLnBrk="1" fontAlgn="base" latinLnBrk="0" hangingPunct="1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(e.g., "Hello, World!", "555-1212" or "KA12V2B334") </a:t>
            </a:r>
          </a:p>
          <a:p>
            <a:pPr rtl="0" eaLnBrk="1" fontAlgn="base" latinLnBrk="0" hangingPunct="1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</a:t>
            </a:r>
          </a:p>
          <a:p>
            <a:pPr rtl="0" eaLnBrk="1" fontAlgn="base" latinLnBrk="0" hangingPunct="1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 or False values only</a:t>
            </a:r>
          </a:p>
          <a:p>
            <a:pPr rtl="0" eaLnBrk="1" fontAlgn="base" latinLnBrk="0" hangingPunct="1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null</a:t>
            </a:r>
          </a:p>
          <a:p>
            <a:pPr rtl="0" eaLnBrk="1" fontAlgn="base" latinLnBrk="0" hangingPunct="1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special keyword for the null value </a:t>
            </a:r>
          </a:p>
          <a:p>
            <a:pPr rtl="0" eaLnBrk="1" fontAlgn="base" latinLnBrk="0" hangingPunct="1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undefined</a:t>
            </a:r>
          </a:p>
          <a:p>
            <a:pPr rtl="0" eaLnBrk="1" fontAlgn="base" latinLnBrk="0" hangingPunct="1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special keyword for the unassigned value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91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latin typeface="Microsoft New Tai Lue" panose="020B0502040204020203" pitchFamily="34" charset="0"/>
                <a:ea typeface="Verdana" panose="020B0604030504040204" pitchFamily="34" charset="0"/>
                <a:cs typeface="Microsoft New Tai Lue" panose="020B0502040204020203" pitchFamily="34" charset="0"/>
              </a:rPr>
              <a:t>If you </a:t>
            </a:r>
            <a:r>
              <a:rPr lang="en-US" altLang="zh-CN" dirty="0" err="1">
                <a:latin typeface="Microsoft New Tai Lue" panose="020B0502040204020203" pitchFamily="34" charset="0"/>
                <a:ea typeface="Verdana" panose="020B0604030504040204" pitchFamily="34" charset="0"/>
                <a:cs typeface="Microsoft New Tai Lue" panose="020B0502040204020203" pitchFamily="34" charset="0"/>
              </a:rPr>
              <a:t>redeclare</a:t>
            </a:r>
            <a:r>
              <a:rPr lang="en-US" altLang="zh-CN" dirty="0">
                <a:latin typeface="Microsoft New Tai Lue" panose="020B0502040204020203" pitchFamily="34" charset="0"/>
                <a:ea typeface="Verdana" panose="020B0604030504040204" pitchFamily="34" charset="0"/>
                <a:cs typeface="Microsoft New Tai Lue" panose="020B0502040204020203" pitchFamily="34" charset="0"/>
              </a:rPr>
              <a:t> a JavaScript variable, it will not lose its original value.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	</a:t>
            </a:r>
            <a:r>
              <a:rPr lang="en-US" altLang="zh-CN" dirty="0" err="1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var</a:t>
            </a:r>
            <a:r>
              <a:rPr lang="en-US" altLang="zh-CN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 x=5;</a:t>
            </a:r>
            <a:br>
              <a:rPr lang="en-US" altLang="zh-CN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</a:br>
            <a:r>
              <a:rPr lang="en-US" altLang="zh-CN" dirty="0" err="1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var</a:t>
            </a:r>
            <a:r>
              <a:rPr lang="en-US" altLang="zh-CN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 x;</a:t>
            </a:r>
          </a:p>
          <a:p>
            <a:pPr eaLnBrk="1" hangingPunct="1"/>
            <a:r>
              <a:rPr lang="en-US" altLang="zh-CN" dirty="0">
                <a:latin typeface="Microsoft New Tai Lue" panose="020B0502040204020203" pitchFamily="34" charset="0"/>
                <a:ea typeface="Verdana" panose="020B0604030504040204" pitchFamily="34" charset="0"/>
                <a:cs typeface="Microsoft New Tai Lue" panose="020B0502040204020203" pitchFamily="34" charset="0"/>
              </a:rPr>
              <a:t>After the execution of the statements above, the variable x will still have the value of 5. The value of x is not reset (or cleared) when you </a:t>
            </a:r>
            <a:r>
              <a:rPr lang="en-US" altLang="zh-CN" dirty="0" err="1">
                <a:latin typeface="Microsoft New Tai Lue" panose="020B0502040204020203" pitchFamily="34" charset="0"/>
                <a:ea typeface="Verdana" panose="020B0604030504040204" pitchFamily="34" charset="0"/>
                <a:cs typeface="Microsoft New Tai Lue" panose="020B0502040204020203" pitchFamily="34" charset="0"/>
              </a:rPr>
              <a:t>redeclare</a:t>
            </a:r>
            <a:r>
              <a:rPr lang="en-US" altLang="zh-CN" dirty="0">
                <a:latin typeface="Microsoft New Tai Lue" panose="020B0502040204020203" pitchFamily="34" charset="0"/>
                <a:ea typeface="Verdana" panose="020B0604030504040204" pitchFamily="34" charset="0"/>
                <a:cs typeface="Microsoft New Tai Lue" panose="020B0502040204020203" pitchFamily="34" charset="0"/>
              </a:rPr>
              <a:t> it.</a:t>
            </a:r>
            <a:endParaRPr lang="ar-EG" altLang="zh-CN" dirty="0">
              <a:latin typeface="Microsoft New Tai Lue" panose="020B0502040204020203" pitchFamily="34" charset="0"/>
              <a:ea typeface="Verdana" panose="020B0604030504040204" pitchFamily="34" charset="0"/>
              <a:cs typeface="Microsoft New Tai Lue" panose="020B0502040204020203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C914-BACE-4DCB-88D6-E3F349FFEE3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02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539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79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056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357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028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092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971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437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013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37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931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90607-5AAF-4FBF-B5EE-00D47C776EAD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453A4-7A05-435D-91CD-BC4B2B3F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454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microsoft.com/office/2007/relationships/hdphoto" Target="../media/hdphoto2.wdp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image" Target="../media/image33.jpeg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hyperlink" Target="https://developer.mozilla.org/en-US/docs/Web/HTML" TargetMode="External"/><Relationship Id="rId7" Type="http://schemas.openxmlformats.org/officeDocument/2006/relationships/hyperlink" Target="https://www.w3schools.com/html/" TargetMode="External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hyperlink" Target="https://www.w3.org/TR/html401/" TargetMode="External"/><Relationship Id="rId4" Type="http://schemas.openxmlformats.org/officeDocument/2006/relationships/image" Target="../media/image4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.xml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12" Type="http://schemas.microsoft.com/office/2007/relationships/diagramDrawing" Target="../diagrams/drawing9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11" Type="http://schemas.openxmlformats.org/officeDocument/2006/relationships/diagramColors" Target="../diagrams/colors9.xml"/><Relationship Id="rId5" Type="http://schemas.openxmlformats.org/officeDocument/2006/relationships/diagramQuickStyle" Target="../diagrams/quickStyle8.xml"/><Relationship Id="rId10" Type="http://schemas.openxmlformats.org/officeDocument/2006/relationships/diagramQuickStyle" Target="../diagrams/quickStyle9.xml"/><Relationship Id="rId4" Type="http://schemas.openxmlformats.org/officeDocument/2006/relationships/diagramLayout" Target="../diagrams/layout8.xml"/><Relationship Id="rId9" Type="http://schemas.openxmlformats.org/officeDocument/2006/relationships/diagramLayout" Target="../diagrams/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Relationship Id="rId9" Type="http://schemas.openxmlformats.org/officeDocument/2006/relationships/image" Target="../media/image3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microsoft.com/office/2007/relationships/hdphoto" Target="../media/hdphoto1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651" y="201782"/>
            <a:ext cx="6445070" cy="644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835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820" y="1661791"/>
            <a:ext cx="4762500" cy="4762500"/>
          </a:xfrm>
          <a:prstGeom prst="rect">
            <a:avLst/>
          </a:prstGeom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58253724"/>
              </p:ext>
            </p:extLst>
          </p:nvPr>
        </p:nvGraphicFramePr>
        <p:xfrm>
          <a:off x="937717" y="839449"/>
          <a:ext cx="10469797" cy="26939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3206972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1" y="249112"/>
            <a:ext cx="7711376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A Shortcut to DOM elements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FF0000"/>
                </a:solidFill>
              </a:rPr>
              <a:t>document.getElementById</a:t>
            </a:r>
            <a:r>
              <a:rPr lang="en-US" dirty="0">
                <a:solidFill>
                  <a:srgbClr val="FF0000"/>
                </a:solidFill>
              </a:rPr>
              <a:t>(id)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returns an object representing element or null if not found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FF0000"/>
                </a:solidFill>
              </a:rPr>
              <a:t>document.getElementsByTagName</a:t>
            </a:r>
            <a:r>
              <a:rPr lang="en-US" dirty="0">
                <a:solidFill>
                  <a:srgbClr val="FF0000"/>
                </a:solidFill>
              </a:rPr>
              <a:t>(tag)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returns a collection of objects with the specified tag name or [] an empty array if not found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FF0000"/>
                </a:solidFill>
              </a:rPr>
              <a:t>document.getElementsByName</a:t>
            </a:r>
            <a:r>
              <a:rPr lang="en-US" dirty="0">
                <a:solidFill>
                  <a:srgbClr val="FF0000"/>
                </a:solidFill>
              </a:rPr>
              <a:t>(name)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returns a collection of objects with the specified name attribute or [] an empty array if not found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FF0000"/>
                </a:solidFill>
              </a:rPr>
              <a:t>document.getElementsByClassName</a:t>
            </a:r>
            <a:r>
              <a:rPr lang="en-US" dirty="0">
                <a:solidFill>
                  <a:srgbClr val="FF0000"/>
                </a:solidFill>
              </a:rPr>
              <a:t>(name)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returns a collection of objects with the specified class attribute or [] an empty array if not found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210417"/>
      </p:ext>
    </p:extLst>
  </p:cSld>
  <p:clrMapOvr>
    <a:masterClrMapping/>
  </p:clrMapOvr>
  <p:transition spd="slow">
    <p:push dir="u"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1" y="249112"/>
            <a:ext cx="4447913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Modifying Style 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Most of the visual element nodes have a style property, which in turn has a property mapped to each CSS property.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Example: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var my = </a:t>
            </a:r>
            <a:r>
              <a:rPr lang="en-US" dirty="0" err="1">
                <a:solidFill>
                  <a:srgbClr val="FF0000"/>
                </a:solidFill>
              </a:rPr>
              <a:t>document.getElementById</a:t>
            </a:r>
            <a:r>
              <a:rPr lang="en-US" dirty="0">
                <a:solidFill>
                  <a:srgbClr val="FF0000"/>
                </a:solidFill>
              </a:rPr>
              <a:t>(’</a:t>
            </a:r>
            <a:r>
              <a:rPr lang="en-US" dirty="0" err="1">
                <a:solidFill>
                  <a:srgbClr val="FF0000"/>
                </a:solidFill>
              </a:rPr>
              <a:t>mydiv</a:t>
            </a:r>
            <a:r>
              <a:rPr lang="en-US" dirty="0">
                <a:solidFill>
                  <a:srgbClr val="FF0000"/>
                </a:solidFill>
              </a:rPr>
              <a:t>');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err="1">
                <a:solidFill>
                  <a:srgbClr val="FF0000"/>
                </a:solidFill>
              </a:rPr>
              <a:t>my.style.border</a:t>
            </a:r>
            <a:r>
              <a:rPr lang="en-US" dirty="0">
                <a:solidFill>
                  <a:srgbClr val="FF0000"/>
                </a:solidFill>
              </a:rPr>
              <a:t> = "1px solid red";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CSS properties have dashes but in JavaScript map their names to properties by skipping the dash and uppercase the next letter.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</a:rPr>
              <a:t>padding-top,  </a:t>
            </a:r>
            <a:r>
              <a:rPr lang="en-US" dirty="0" err="1">
                <a:solidFill>
                  <a:srgbClr val="FF0000"/>
                </a:solidFill>
              </a:rPr>
              <a:t>paddingTop</a:t>
            </a:r>
            <a:r>
              <a:rPr lang="en-US" dirty="0">
                <a:solidFill>
                  <a:srgbClr val="FF0000"/>
                </a:solidFill>
              </a:rPr>
              <a:t>, margin-left, </a:t>
            </a:r>
            <a:r>
              <a:rPr lang="en-US" dirty="0" err="1">
                <a:solidFill>
                  <a:srgbClr val="FF0000"/>
                </a:solidFill>
              </a:rPr>
              <a:t>marginLeft</a:t>
            </a:r>
            <a:r>
              <a:rPr lang="en-US" dirty="0">
                <a:solidFill>
                  <a:srgbClr val="FF0000"/>
                </a:solidFill>
              </a:rPr>
              <a:t>…..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211298"/>
      </p:ext>
    </p:extLst>
  </p:cSld>
  <p:clrMapOvr>
    <a:masterClrMapping/>
  </p:clrMapOvr>
  <p:transition spd="slow">
    <p:push dir="u"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1" y="249112"/>
            <a:ext cx="6371306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Modifying Style (Cont’d) 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You can change the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css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class using the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className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property or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setAttribute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() function.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Example: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var m=</a:t>
            </a:r>
            <a:r>
              <a:rPr lang="en-US" dirty="0" err="1">
                <a:solidFill>
                  <a:srgbClr val="FF0000"/>
                </a:solidFill>
              </a:rPr>
              <a:t>document.getElementById</a:t>
            </a:r>
            <a:r>
              <a:rPr lang="en-US" dirty="0">
                <a:solidFill>
                  <a:srgbClr val="FF0000"/>
                </a:solidFill>
              </a:rPr>
              <a:t>(‘</a:t>
            </a:r>
            <a:r>
              <a:rPr lang="en-US" dirty="0" err="1">
                <a:solidFill>
                  <a:srgbClr val="FF0000"/>
                </a:solidFill>
              </a:rPr>
              <a:t>mydiv</a:t>
            </a:r>
            <a:r>
              <a:rPr lang="en-US" dirty="0">
                <a:solidFill>
                  <a:srgbClr val="FF0000"/>
                </a:solidFill>
              </a:rPr>
              <a:t>’);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err="1">
                <a:solidFill>
                  <a:srgbClr val="FF0000"/>
                </a:solidFill>
              </a:rPr>
              <a:t>m.className</a:t>
            </a:r>
            <a:r>
              <a:rPr lang="en-US" dirty="0">
                <a:solidFill>
                  <a:srgbClr val="FF0000"/>
                </a:solidFill>
              </a:rPr>
              <a:t>=“</a:t>
            </a:r>
            <a:r>
              <a:rPr lang="en-US" dirty="0" err="1">
                <a:solidFill>
                  <a:srgbClr val="FF0000"/>
                </a:solidFill>
              </a:rPr>
              <a:t>errorclass</a:t>
            </a:r>
            <a:r>
              <a:rPr lang="en-US" dirty="0">
                <a:solidFill>
                  <a:srgbClr val="FF0000"/>
                </a:solidFill>
              </a:rPr>
              <a:t>”;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OR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err="1">
                <a:solidFill>
                  <a:srgbClr val="FF0000"/>
                </a:solidFill>
              </a:rPr>
              <a:t>m.setAttribute</a:t>
            </a:r>
            <a:r>
              <a:rPr lang="en-US" dirty="0">
                <a:solidFill>
                  <a:srgbClr val="FF0000"/>
                </a:solidFill>
              </a:rPr>
              <a:t>(‘class’,’</a:t>
            </a:r>
            <a:r>
              <a:rPr lang="en-US" dirty="0" err="1">
                <a:solidFill>
                  <a:srgbClr val="FF0000"/>
                </a:solidFill>
              </a:rPr>
              <a:t>errorclass</a:t>
            </a:r>
            <a:r>
              <a:rPr lang="en-US" dirty="0">
                <a:solidFill>
                  <a:srgbClr val="FF0000"/>
                </a:solidFill>
              </a:rPr>
              <a:t>’);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308415"/>
      </p:ext>
    </p:extLst>
  </p:cSld>
  <p:clrMapOvr>
    <a:masterClrMapping/>
  </p:clrMapOvr>
  <p:transition spd="slow">
    <p:push dir="u"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1" y="249112"/>
            <a:ext cx="5456906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Creating New Nodes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Create nodes by 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createElement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() and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createTextNode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(). 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Once you have the new nodes, you add them to the DOM tree with </a:t>
            </a:r>
            <a:r>
              <a:rPr lang="en-US" dirty="0" err="1">
                <a:solidFill>
                  <a:srgbClr val="FF0000"/>
                </a:solidFill>
              </a:rPr>
              <a:t>appendChild</a:t>
            </a:r>
            <a:r>
              <a:rPr lang="en-US" dirty="0">
                <a:solidFill>
                  <a:srgbClr val="FF0000"/>
                </a:solidFill>
              </a:rPr>
              <a:t>().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It must be called by the parent object to whose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children the node is added.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Example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var </a:t>
            </a:r>
            <a:r>
              <a:rPr lang="en-US" dirty="0" err="1">
                <a:solidFill>
                  <a:srgbClr val="FF0000"/>
                </a:solidFill>
              </a:rPr>
              <a:t>myp</a:t>
            </a:r>
            <a:r>
              <a:rPr lang="en-US" dirty="0">
                <a:solidFill>
                  <a:srgbClr val="FF0000"/>
                </a:solidFill>
              </a:rPr>
              <a:t> = </a:t>
            </a:r>
            <a:r>
              <a:rPr lang="en-US" dirty="0" err="1">
                <a:solidFill>
                  <a:srgbClr val="FF0000"/>
                </a:solidFill>
              </a:rPr>
              <a:t>document.createElement</a:t>
            </a:r>
            <a:r>
              <a:rPr lang="en-US" dirty="0">
                <a:solidFill>
                  <a:srgbClr val="FF0000"/>
                </a:solidFill>
              </a:rPr>
              <a:t>('p');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err="1">
                <a:solidFill>
                  <a:srgbClr val="FF0000"/>
                </a:solidFill>
              </a:rPr>
              <a:t>myp.innerHTML</a:t>
            </a:r>
            <a:r>
              <a:rPr lang="en-US" dirty="0">
                <a:solidFill>
                  <a:srgbClr val="FF0000"/>
                </a:solidFill>
              </a:rPr>
              <a:t> = 'yet another'; 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err="1">
                <a:solidFill>
                  <a:srgbClr val="FF0000"/>
                </a:solidFill>
              </a:rPr>
              <a:t>myp.style.border</a:t>
            </a:r>
            <a:r>
              <a:rPr lang="en-US" dirty="0">
                <a:solidFill>
                  <a:srgbClr val="FF0000"/>
                </a:solidFill>
              </a:rPr>
              <a:t> = '2px dotted blue’ 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err="1">
                <a:solidFill>
                  <a:srgbClr val="FF0000"/>
                </a:solidFill>
              </a:rPr>
              <a:t>document.body.appendChild</a:t>
            </a:r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dirty="0" err="1">
                <a:solidFill>
                  <a:srgbClr val="FF0000"/>
                </a:solidFill>
              </a:rPr>
              <a:t>myp</a:t>
            </a:r>
            <a:r>
              <a:rPr lang="en-US" dirty="0">
                <a:solidFill>
                  <a:srgbClr val="FF0000"/>
                </a:solidFill>
              </a:rPr>
              <a:t>); //here appended to end of body directly</a:t>
            </a:r>
          </a:p>
        </p:txBody>
      </p:sp>
    </p:spTree>
    <p:extLst>
      <p:ext uri="{BB962C8B-B14F-4D97-AF65-F5344CB8AC3E}">
        <p14:creationId xmlns:p14="http://schemas.microsoft.com/office/powerpoint/2010/main" val="262036597"/>
      </p:ext>
    </p:extLst>
  </p:cSld>
  <p:clrMapOvr>
    <a:masterClrMapping/>
  </p:clrMapOvr>
  <p:transition spd="slow">
    <p:push dir="u"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1" y="170285"/>
            <a:ext cx="5246699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Clone Existing Node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849301" y="1292692"/>
            <a:ext cx="10746345" cy="53950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 err="1">
                <a:solidFill>
                  <a:schemeClr val="accent5">
                    <a:lumMod val="75000"/>
                  </a:schemeClr>
                </a:solidFill>
              </a:rPr>
              <a:t>cloneNode</a:t>
            </a:r>
            <a:r>
              <a:rPr lang="en-US" sz="2600" dirty="0">
                <a:solidFill>
                  <a:schemeClr val="accent5">
                    <a:lumMod val="75000"/>
                  </a:schemeClr>
                </a:solidFill>
              </a:rPr>
              <a:t>()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The method accepts a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boolean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parameter (true = deep copy with all the children, false = shallow copy, only this node).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Get a reference to the element you want to clone: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var el = </a:t>
            </a:r>
            <a:r>
              <a:rPr lang="en-US" dirty="0" err="1">
                <a:solidFill>
                  <a:srgbClr val="FF0000"/>
                </a:solidFill>
              </a:rPr>
              <a:t>document.getElementsByTagName</a:t>
            </a:r>
            <a:r>
              <a:rPr lang="en-US" dirty="0">
                <a:solidFill>
                  <a:srgbClr val="FF0000"/>
                </a:solidFill>
              </a:rPr>
              <a:t>('p')[1];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Create a shallow clone of el and append it to the body: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err="1">
                <a:solidFill>
                  <a:srgbClr val="FF0000"/>
                </a:solidFill>
              </a:rPr>
              <a:t>document.body.appendChild</a:t>
            </a:r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dirty="0" err="1">
                <a:solidFill>
                  <a:srgbClr val="FF0000"/>
                </a:solidFill>
              </a:rPr>
              <a:t>el.cloneNode</a:t>
            </a:r>
            <a:r>
              <a:rPr lang="en-US" dirty="0">
                <a:solidFill>
                  <a:srgbClr val="FF0000"/>
                </a:solidFill>
              </a:rPr>
              <a:t>(false))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Create a deep copy, the whole DOM subtree 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err="1">
                <a:solidFill>
                  <a:srgbClr val="FF0000"/>
                </a:solidFill>
              </a:rPr>
              <a:t>document.body.appendChild</a:t>
            </a:r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dirty="0" err="1">
                <a:solidFill>
                  <a:srgbClr val="FF0000"/>
                </a:solidFill>
              </a:rPr>
              <a:t>el.cloneNode</a:t>
            </a:r>
            <a:r>
              <a:rPr lang="en-US" dirty="0">
                <a:solidFill>
                  <a:srgbClr val="FF0000"/>
                </a:solidFill>
              </a:rPr>
              <a:t>(true))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624501"/>
      </p:ext>
    </p:extLst>
  </p:cSld>
  <p:clrMapOvr>
    <a:masterClrMapping/>
  </p:clrMapOvr>
  <p:transition spd="slow">
    <p:push dir="u"/>
  </p:transition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1" y="249112"/>
            <a:ext cx="3360092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 err="1">
                <a:solidFill>
                  <a:srgbClr val="FFFFFF"/>
                </a:solidFill>
                <a:effectLst/>
                <a:latin typeface="x-locale-heading-primary"/>
              </a:rPr>
              <a:t>insertBefore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722827" y="1292692"/>
            <a:ext cx="10746345" cy="531619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insertBefore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 is the same as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appendChild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(), but accepts an extra parameter, specifying before which element to insert the new node. It must be called through the parent where the element will be added.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insertBefore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(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newnode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existingchild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Example: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At the end of the body: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2000" dirty="0" err="1">
                <a:solidFill>
                  <a:srgbClr val="FF0000"/>
                </a:solidFill>
              </a:rPr>
              <a:t>document.body.appendChild</a:t>
            </a:r>
            <a:r>
              <a:rPr lang="en-US" sz="2000" dirty="0">
                <a:solidFill>
                  <a:srgbClr val="FF0000"/>
                </a:solidFill>
              </a:rPr>
              <a:t>(</a:t>
            </a:r>
            <a:r>
              <a:rPr lang="en-US" sz="2000" dirty="0" err="1">
                <a:solidFill>
                  <a:srgbClr val="FF0000"/>
                </a:solidFill>
              </a:rPr>
              <a:t>document.createTextNode</a:t>
            </a:r>
            <a:r>
              <a:rPr lang="en-US" sz="2000" dirty="0">
                <a:solidFill>
                  <a:srgbClr val="FF0000"/>
                </a:solidFill>
              </a:rPr>
              <a:t>('boo!')); 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Add it as the first child of the body: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2000" dirty="0" err="1">
                <a:solidFill>
                  <a:srgbClr val="FF0000"/>
                </a:solidFill>
              </a:rPr>
              <a:t>document.body.insertBefore</a:t>
            </a:r>
            <a:r>
              <a:rPr lang="en-US" sz="2000" dirty="0">
                <a:solidFill>
                  <a:srgbClr val="FF0000"/>
                </a:solidFill>
              </a:rPr>
              <a:t>(</a:t>
            </a:r>
            <a:r>
              <a:rPr lang="en-US" sz="2000" dirty="0" err="1">
                <a:solidFill>
                  <a:srgbClr val="FF0000"/>
                </a:solidFill>
              </a:rPr>
              <a:t>document.createTextNode</a:t>
            </a:r>
            <a:r>
              <a:rPr lang="en-US" sz="2000" dirty="0">
                <a:solidFill>
                  <a:srgbClr val="FF0000"/>
                </a:solidFill>
              </a:rPr>
              <a:t>('boo!'), </a:t>
            </a:r>
            <a:r>
              <a:rPr lang="en-US" sz="2000" dirty="0" err="1">
                <a:solidFill>
                  <a:srgbClr val="FF0000"/>
                </a:solidFill>
              </a:rPr>
              <a:t>document.body.firstChild</a:t>
            </a:r>
            <a:r>
              <a:rPr lang="en-US" sz="2000" dirty="0">
                <a:solidFill>
                  <a:srgbClr val="FF0000"/>
                </a:solidFill>
              </a:rPr>
              <a:t>); </a:t>
            </a:r>
          </a:p>
        </p:txBody>
      </p:sp>
    </p:spTree>
    <p:extLst>
      <p:ext uri="{BB962C8B-B14F-4D97-AF65-F5344CB8AC3E}">
        <p14:creationId xmlns:p14="http://schemas.microsoft.com/office/powerpoint/2010/main" val="3301241445"/>
      </p:ext>
    </p:extLst>
  </p:cSld>
  <p:clrMapOvr>
    <a:masterClrMapping/>
  </p:clrMapOvr>
  <p:transition spd="slow">
    <p:push dir="u"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1" y="249112"/>
            <a:ext cx="7711376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Removing/Replacing  Nodes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b="1" dirty="0" err="1">
                <a:solidFill>
                  <a:srgbClr val="FF0000"/>
                </a:solidFill>
              </a:rPr>
              <a:t>removeChild</a:t>
            </a:r>
            <a:r>
              <a:rPr lang="en-US" b="1" dirty="0">
                <a:solidFill>
                  <a:srgbClr val="FF0000"/>
                </a:solidFill>
              </a:rPr>
              <a:t>(). 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i="1" dirty="0">
                <a:solidFill>
                  <a:schemeClr val="accent5">
                    <a:lumMod val="75000"/>
                  </a:schemeClr>
                </a:solidFill>
              </a:rPr>
              <a:t>Specify node to be removed, send it to </a:t>
            </a:r>
            <a:r>
              <a:rPr lang="en-US" i="1" dirty="0" err="1">
                <a:solidFill>
                  <a:schemeClr val="accent5">
                    <a:lumMod val="75000"/>
                  </a:schemeClr>
                </a:solidFill>
              </a:rPr>
              <a:t>removeChild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 marL="914400" lvl="2" indent="0">
              <a:buNone/>
            </a:pPr>
            <a:r>
              <a:rPr lang="en-US" i="1" dirty="0">
                <a:solidFill>
                  <a:srgbClr val="FF0000"/>
                </a:solidFill>
              </a:rPr>
              <a:t>var removed = </a:t>
            </a:r>
            <a:r>
              <a:rPr lang="en-US" i="1" dirty="0" err="1">
                <a:solidFill>
                  <a:srgbClr val="FF0000"/>
                </a:solidFill>
              </a:rPr>
              <a:t>document.body.removeChild</a:t>
            </a:r>
            <a:r>
              <a:rPr lang="en-US" i="1" dirty="0">
                <a:solidFill>
                  <a:srgbClr val="FF0000"/>
                </a:solidFill>
              </a:rPr>
              <a:t>(</a:t>
            </a:r>
            <a:r>
              <a:rPr lang="en-US" i="1" dirty="0" err="1">
                <a:solidFill>
                  <a:srgbClr val="FF0000"/>
                </a:solidFill>
              </a:rPr>
              <a:t>myp</a:t>
            </a:r>
            <a:r>
              <a:rPr lang="en-US" i="1" dirty="0">
                <a:solidFill>
                  <a:srgbClr val="FF0000"/>
                </a:solidFill>
              </a:rPr>
              <a:t>);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The method returns the removed node if you want to use it later.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 err="1">
                <a:solidFill>
                  <a:srgbClr val="FF0000"/>
                </a:solidFill>
              </a:rPr>
              <a:t>replaceChild</a:t>
            </a:r>
            <a:r>
              <a:rPr lang="en-US" b="1" dirty="0">
                <a:solidFill>
                  <a:srgbClr val="FF0000"/>
                </a:solidFill>
              </a:rPr>
              <a:t>()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Removes a node and puts another one in its place.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First specify node to remove and node to add, then send them to function</a:t>
            </a:r>
          </a:p>
          <a:p>
            <a:pPr marL="914400" lvl="2" indent="0">
              <a:buNone/>
            </a:pPr>
            <a:r>
              <a:rPr lang="en-US" i="1" dirty="0">
                <a:solidFill>
                  <a:srgbClr val="FF0000"/>
                </a:solidFill>
              </a:rPr>
              <a:t>var replaced = </a:t>
            </a:r>
            <a:r>
              <a:rPr lang="en-US" i="1" dirty="0" err="1">
                <a:solidFill>
                  <a:srgbClr val="FF0000"/>
                </a:solidFill>
              </a:rPr>
              <a:t>document.body</a:t>
            </a:r>
            <a:r>
              <a:rPr lang="en-US" i="1" dirty="0">
                <a:solidFill>
                  <a:srgbClr val="FF0000"/>
                </a:solidFill>
              </a:rPr>
              <a:t>.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replaceChild</a:t>
            </a:r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i="1" dirty="0" err="1">
                <a:solidFill>
                  <a:srgbClr val="FF0000"/>
                </a:solidFill>
              </a:rPr>
              <a:t>newnode</a:t>
            </a:r>
            <a:r>
              <a:rPr lang="en-US" dirty="0" err="1">
                <a:solidFill>
                  <a:srgbClr val="FF0000"/>
                </a:solidFill>
              </a:rPr>
              <a:t>,</a:t>
            </a:r>
            <a:r>
              <a:rPr lang="en-US" i="1" dirty="0" err="1">
                <a:solidFill>
                  <a:srgbClr val="FF0000"/>
                </a:solidFill>
              </a:rPr>
              <a:t>oldnode</a:t>
            </a:r>
            <a:r>
              <a:rPr lang="en-US" dirty="0">
                <a:solidFill>
                  <a:srgbClr val="FF0000"/>
                </a:solidFill>
              </a:rPr>
              <a:t>) 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It  returns a reference to the node that is now out of the tree.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010967"/>
      </p:ext>
    </p:extLst>
  </p:cSld>
  <p:clrMapOvr>
    <a:masterClrMapping/>
  </p:clrMapOvr>
  <p:transition spd="slow">
    <p:push dir="u"/>
  </p:transition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1093780" y="296409"/>
            <a:ext cx="183083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Events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HTML creates the visual image of controls, but they are mute.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JavaScript animates it all and makes the page interactive through events, like a button press, a mouse hover, a text changed, a link pressed……etc.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Every HTML element has several events attached to it. These events need event handlers.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Event handler is JavaScript code that is executed when an event is triggered</a:t>
            </a:r>
          </a:p>
        </p:txBody>
      </p:sp>
    </p:spTree>
    <p:extLst>
      <p:ext uri="{BB962C8B-B14F-4D97-AF65-F5344CB8AC3E}">
        <p14:creationId xmlns:p14="http://schemas.microsoft.com/office/powerpoint/2010/main" val="629757246"/>
      </p:ext>
    </p:extLst>
  </p:cSld>
  <p:clrMapOvr>
    <a:masterClrMapping/>
  </p:clrMapOvr>
  <p:transition spd="slow">
    <p:push dir="u"/>
  </p:transition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1" y="249112"/>
            <a:ext cx="4085306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Events (Cont’d)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Events can be attached to  JavaScript code through one of the following ways: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Inline HTML Attributes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Element Properties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DOM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Event Listeners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938918"/>
      </p:ext>
    </p:extLst>
  </p:cSld>
  <p:clrMapOvr>
    <a:masterClrMapping/>
  </p:clrMapOvr>
  <p:transition spd="slow">
    <p:push dir="u"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1" y="249112"/>
            <a:ext cx="6040230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Inline HTML Attributes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Using event handler attributes inside the HTML tags.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We can embed JS code inside it or a call to JS function.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The attributes start with ‘on’ then the event name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Examples: onclick,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onmouseover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……etc.</a:t>
            </a:r>
          </a:p>
          <a:p>
            <a:pPr marL="457200" lvl="1" indent="0">
              <a:buNone/>
            </a:pPr>
            <a:r>
              <a:rPr lang="en-US" i="1" dirty="0">
                <a:solidFill>
                  <a:srgbClr val="FF0000"/>
                </a:solidFill>
              </a:rPr>
              <a:t>&lt;html&gt;</a:t>
            </a: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i="1" dirty="0">
                <a:solidFill>
                  <a:srgbClr val="FF0000"/>
                </a:solidFill>
              </a:rPr>
              <a:t>&lt;head&gt;&lt;title&gt;Event&lt;/title&gt;&lt;/head&gt;</a:t>
            </a: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i="1" dirty="0">
                <a:solidFill>
                  <a:srgbClr val="FF0000"/>
                </a:solidFill>
              </a:rPr>
              <a:t>&lt;body&gt;</a:t>
            </a: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i="1" dirty="0">
                <a:solidFill>
                  <a:srgbClr val="FF0000"/>
                </a:solidFill>
              </a:rPr>
              <a:t>	&lt;form&gt;</a:t>
            </a: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i="1" dirty="0">
                <a:solidFill>
                  <a:srgbClr val="FF0000"/>
                </a:solidFill>
              </a:rPr>
              <a:t>		</a:t>
            </a:r>
            <a:r>
              <a:rPr lang="en-US" sz="1800" i="1" dirty="0">
                <a:solidFill>
                  <a:srgbClr val="FF0000"/>
                </a:solidFill>
              </a:rPr>
              <a:t>&lt;input type ="button"  value = "Click here"  </a:t>
            </a:r>
            <a:r>
              <a:rPr lang="en-US" sz="1800" i="1" dirty="0" err="1">
                <a:solidFill>
                  <a:srgbClr val="FF0000"/>
                </a:solidFill>
              </a:rPr>
              <a:t>onClick</a:t>
            </a:r>
            <a:r>
              <a:rPr lang="en-US" sz="1800" i="1" dirty="0">
                <a:solidFill>
                  <a:srgbClr val="FF0000"/>
                </a:solidFill>
              </a:rPr>
              <a:t>="alert(Hello!!')” &gt;</a:t>
            </a:r>
            <a:endParaRPr lang="en-US" sz="1800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i="1" dirty="0">
                <a:solidFill>
                  <a:srgbClr val="FF0000"/>
                </a:solidFill>
              </a:rPr>
              <a:t>	&lt;/form&gt;</a:t>
            </a: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i="1" dirty="0">
                <a:solidFill>
                  <a:srgbClr val="FF0000"/>
                </a:solidFill>
              </a:rPr>
              <a:t>&lt;/body&gt;</a:t>
            </a: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i="1" dirty="0">
                <a:solidFill>
                  <a:srgbClr val="FF0000"/>
                </a:solidFill>
              </a:rPr>
              <a:t>&lt;/html&gt;</a:t>
            </a:r>
            <a:endParaRPr lang="en-US" dirty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540743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4400" y="674557"/>
            <a:ext cx="7638501" cy="1107996"/>
          </a:xfrm>
          <a:prstGeom prst="rect">
            <a:avLst/>
          </a:prstGeom>
          <a:solidFill>
            <a:schemeClr val="tx2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What we can do with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27952" y="1782553"/>
            <a:ext cx="3686778" cy="1107996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JavaScript</a:t>
            </a:r>
            <a:endParaRPr 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613511037"/>
              </p:ext>
            </p:extLst>
          </p:nvPr>
        </p:nvGraphicFramePr>
        <p:xfrm>
          <a:off x="509665" y="2038663"/>
          <a:ext cx="6220919" cy="46319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952" y="3505141"/>
            <a:ext cx="3686778" cy="25483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1354646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1" y="249112"/>
            <a:ext cx="4353320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Types of Events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Mouse events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mouseup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mousedown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, click,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dblclick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, mouseover,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mouseout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mousemove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.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 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Keyboard events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keydown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, keypress,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keyup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Loading/window events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load, unload,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beforeunload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, abort, error, resize, scroll,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contextmenu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Form events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change, select, reset, submit.</a:t>
            </a:r>
          </a:p>
        </p:txBody>
      </p:sp>
    </p:spTree>
    <p:extLst>
      <p:ext uri="{BB962C8B-B14F-4D97-AF65-F5344CB8AC3E}">
        <p14:creationId xmlns:p14="http://schemas.microsoft.com/office/powerpoint/2010/main" val="3203633589"/>
      </p:ext>
    </p:extLst>
  </p:cSld>
  <p:clrMapOvr>
    <a:masterClrMapping/>
  </p:clrMapOvr>
  <p:transition spd="slow">
    <p:push dir="u"/>
  </p:transition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65067" y="249112"/>
            <a:ext cx="5230933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Elements Properties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assign a function to the on-event property of a DOM node element.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Example: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&lt;div id="my-div"&gt;click&lt;/div&gt;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&lt;script type="text/</a:t>
            </a:r>
            <a:r>
              <a:rPr lang="en-US" dirty="0" err="1">
                <a:solidFill>
                  <a:srgbClr val="FF0000"/>
                </a:solidFill>
              </a:rPr>
              <a:t>javascript</a:t>
            </a:r>
            <a:r>
              <a:rPr lang="en-US" dirty="0">
                <a:solidFill>
                  <a:srgbClr val="FF0000"/>
                </a:solidFill>
              </a:rPr>
              <a:t>"&gt;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var </a:t>
            </a:r>
            <a:r>
              <a:rPr lang="en-US" dirty="0" err="1">
                <a:solidFill>
                  <a:srgbClr val="FF0000"/>
                </a:solidFill>
              </a:rPr>
              <a:t>myelement</a:t>
            </a:r>
            <a:r>
              <a:rPr lang="en-US" dirty="0">
                <a:solidFill>
                  <a:srgbClr val="FF0000"/>
                </a:solidFill>
              </a:rPr>
              <a:t> = </a:t>
            </a:r>
            <a:r>
              <a:rPr lang="en-US" dirty="0" err="1">
                <a:solidFill>
                  <a:srgbClr val="FF0000"/>
                </a:solidFill>
              </a:rPr>
              <a:t>document.getElementById</a:t>
            </a:r>
            <a:r>
              <a:rPr lang="en-US" dirty="0">
                <a:solidFill>
                  <a:srgbClr val="FF0000"/>
                </a:solidFill>
              </a:rPr>
              <a:t>('my-div');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 err="1">
                <a:solidFill>
                  <a:srgbClr val="FF0000"/>
                </a:solidFill>
              </a:rPr>
              <a:t>myelement.onclick</a:t>
            </a:r>
            <a:r>
              <a:rPr lang="en-US" dirty="0">
                <a:solidFill>
                  <a:srgbClr val="FF0000"/>
                </a:solidFill>
              </a:rPr>
              <a:t> = function() 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{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	alert('</a:t>
            </a:r>
            <a:r>
              <a:rPr lang="en-US" dirty="0" err="1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rgbClr val="FF0000"/>
                </a:solidFill>
              </a:rPr>
              <a:t> Clicked!');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}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&lt;/script&gt; 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You can attach only one function to the event.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03558"/>
      </p:ext>
    </p:extLst>
  </p:cSld>
  <p:clrMapOvr>
    <a:masterClrMapping/>
  </p:clrMapOvr>
  <p:transition spd="slow">
    <p:push dir="u"/>
  </p:transition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65067" y="249112"/>
            <a:ext cx="551996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DOM Event Listeners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assign a function to the on-event property of a DOM node element.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Example: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&lt;div id="my-div"&gt;click&lt;/div&gt;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&lt;script type="text/</a:t>
            </a:r>
            <a:r>
              <a:rPr lang="en-US" dirty="0" err="1">
                <a:solidFill>
                  <a:srgbClr val="FF0000"/>
                </a:solidFill>
              </a:rPr>
              <a:t>javascript</a:t>
            </a:r>
            <a:r>
              <a:rPr lang="en-US" dirty="0">
                <a:solidFill>
                  <a:srgbClr val="FF0000"/>
                </a:solidFill>
              </a:rPr>
              <a:t>"&gt;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var </a:t>
            </a:r>
            <a:r>
              <a:rPr lang="en-US" dirty="0" err="1">
                <a:solidFill>
                  <a:srgbClr val="FF0000"/>
                </a:solidFill>
              </a:rPr>
              <a:t>myelement</a:t>
            </a:r>
            <a:r>
              <a:rPr lang="en-US" dirty="0">
                <a:solidFill>
                  <a:srgbClr val="FF0000"/>
                </a:solidFill>
              </a:rPr>
              <a:t> = </a:t>
            </a:r>
            <a:r>
              <a:rPr lang="en-US" dirty="0" err="1">
                <a:solidFill>
                  <a:srgbClr val="FF0000"/>
                </a:solidFill>
              </a:rPr>
              <a:t>document.getElementById</a:t>
            </a:r>
            <a:r>
              <a:rPr lang="en-US" dirty="0">
                <a:solidFill>
                  <a:srgbClr val="FF0000"/>
                </a:solidFill>
              </a:rPr>
              <a:t>('my-div');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 err="1">
                <a:solidFill>
                  <a:srgbClr val="FF0000"/>
                </a:solidFill>
              </a:rPr>
              <a:t>myelement.onclick</a:t>
            </a:r>
            <a:r>
              <a:rPr lang="en-US" dirty="0">
                <a:solidFill>
                  <a:srgbClr val="FF0000"/>
                </a:solidFill>
              </a:rPr>
              <a:t> = function() 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{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	alert('</a:t>
            </a:r>
            <a:r>
              <a:rPr lang="en-US" dirty="0" err="1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rgbClr val="FF0000"/>
                </a:solidFill>
              </a:rPr>
              <a:t> Clicked!');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}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&lt;/script&gt; 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You can attach only one function to the event.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569936"/>
      </p:ext>
    </p:extLst>
  </p:cSld>
  <p:clrMapOvr>
    <a:masterClrMapping/>
  </p:clrMapOvr>
  <p:transition spd="slow">
    <p:push dir="u"/>
  </p:transition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7F6ECC-7E95-4D55-9B33-3F682A3D4B92}"/>
              </a:ext>
            </a:extLst>
          </p:cNvPr>
          <p:cNvSpPr txBox="1"/>
          <p:nvPr/>
        </p:nvSpPr>
        <p:spPr>
          <a:xfrm>
            <a:off x="2860957" y="1659285"/>
            <a:ext cx="6690804" cy="35394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600" b="1" dirty="0"/>
              <a:t>Always keep in mind that HTML is for content, JavaScript for behavior and CSS for formatting, and you should keep these three </a:t>
            </a:r>
            <a:r>
              <a:rPr lang="en-US" sz="4400" b="1" i="1" dirty="0">
                <a:solidFill>
                  <a:srgbClr val="FFFF00"/>
                </a:solidFill>
              </a:rPr>
              <a:t>SEPARATE</a:t>
            </a:r>
            <a:r>
              <a:rPr lang="en-US" sz="3600" b="1" dirty="0"/>
              <a:t> as much as possible.</a:t>
            </a:r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776586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  <p:bldP spid="4" grpId="1" build="p" bldLvl="2" animBg="1" rev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989933" y="990601"/>
            <a:ext cx="3580809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Event Object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2780338" y="2509685"/>
            <a:ext cx="6631323" cy="29422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The event object is passed implicit to the event handling function as an argument</a:t>
            </a:r>
          </a:p>
        </p:txBody>
      </p:sp>
    </p:spTree>
    <p:extLst>
      <p:ext uri="{BB962C8B-B14F-4D97-AF65-F5344CB8AC3E}">
        <p14:creationId xmlns:p14="http://schemas.microsoft.com/office/powerpoint/2010/main" val="4264592691"/>
      </p:ext>
    </p:extLst>
  </p:cSld>
  <p:clrMapOvr>
    <a:masterClrMapping/>
  </p:clrMapOvr>
  <p:transition spd="slow">
    <p:push dir="u"/>
  </p:transition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216853" y="878828"/>
            <a:ext cx="4987904" cy="1015663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Bauhaus 93" panose="04030905020B02020C02" pitchFamily="82" charset="0"/>
              </a:rPr>
              <a:t>Timing Events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737" y="1169683"/>
            <a:ext cx="4442944" cy="44423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16853" y="2069614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70C0"/>
                </a:solidFill>
                <a:latin typeface="Arial Black" panose="020B0A04020102020204" pitchFamily="34" charset="0"/>
              </a:rPr>
              <a:t>setTimeout()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16853" y="3106531"/>
            <a:ext cx="47161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70C0"/>
                </a:solidFill>
                <a:latin typeface="Arial Black" panose="020B0A04020102020204" pitchFamily="34" charset="0"/>
              </a:rPr>
              <a:t>clearTimeout()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16853" y="4112651"/>
            <a:ext cx="40101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  <a:latin typeface="Arial Black" panose="020B0A04020102020204" pitchFamily="34" charset="0"/>
              </a:rPr>
              <a:t>setInterval()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216853" y="5149568"/>
            <a:ext cx="45918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rgbClr val="FF0000"/>
                </a:solidFill>
                <a:latin typeface="Arial Black" panose="020B0A04020102020204" pitchFamily="34" charset="0"/>
              </a:rPr>
              <a:t>clearInterval</a:t>
            </a:r>
            <a:r>
              <a:rPr lang="en-US" sz="4400" dirty="0">
                <a:solidFill>
                  <a:srgbClr val="FF0000"/>
                </a:solidFill>
                <a:latin typeface="Arial Black" panose="020B0A04020102020204" pitchFamily="34" charset="0"/>
              </a:rPr>
              <a:t>()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36943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0530" y="404621"/>
            <a:ext cx="3691085" cy="186204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1">
                    <a:lumMod val="75000"/>
                  </a:schemeClr>
                </a:solidFill>
                <a:latin typeface="Bauhaus 93" panose="04030905020B02020C02" pitchFamily="82" charset="0"/>
              </a:rPr>
              <a:t>BOM</a:t>
            </a:r>
            <a:endParaRPr lang="en-US" sz="8000" dirty="0">
              <a:solidFill>
                <a:schemeClr val="accent1">
                  <a:lumMod val="7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679247" y="952808"/>
            <a:ext cx="3112453" cy="923330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 Black" panose="020B0A04020102020204" pitchFamily="34" charset="0"/>
              </a:rPr>
              <a:t>window</a:t>
            </a:r>
            <a:endParaRPr 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51B098B0-2E13-4667-B613-E97A6A339CBD}"/>
              </a:ext>
            </a:extLst>
          </p:cNvPr>
          <p:cNvSpPr txBox="1">
            <a:spLocks/>
          </p:cNvSpPr>
          <p:nvPr/>
        </p:nvSpPr>
        <p:spPr>
          <a:xfrm>
            <a:off x="990530" y="2506717"/>
            <a:ext cx="10234518" cy="3578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 collection of objects access the browser and the computer screen.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Accessible through the global objects window. 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There's a window object for every popup, or browser tab.</a:t>
            </a:r>
          </a:p>
        </p:txBody>
      </p:sp>
    </p:spTree>
    <p:extLst>
      <p:ext uri="{BB962C8B-B14F-4D97-AF65-F5344CB8AC3E}">
        <p14:creationId xmlns:p14="http://schemas.microsoft.com/office/powerpoint/2010/main" val="1954086290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0530" y="483449"/>
            <a:ext cx="3691085" cy="186204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1">
                    <a:lumMod val="75000"/>
                  </a:schemeClr>
                </a:solidFill>
                <a:latin typeface="Bauhaus 93" panose="04030905020B02020C02" pitchFamily="82" charset="0"/>
              </a:rPr>
              <a:t>BOM</a:t>
            </a:r>
            <a:endParaRPr lang="en-US" sz="8000" dirty="0">
              <a:solidFill>
                <a:schemeClr val="accent1">
                  <a:lumMod val="75000"/>
                </a:schemeClr>
              </a:solidFill>
              <a:latin typeface="Bauhaus 93" panose="04030905020B02020C02" pitchFamily="82" charset="0"/>
            </a:endParaRPr>
          </a:p>
        </p:txBody>
      </p:sp>
      <p:graphicFrame>
        <p:nvGraphicFramePr>
          <p:cNvPr id="2" name="Diagram 1"/>
          <p:cNvGraphicFramePr/>
          <p:nvPr/>
        </p:nvGraphicFramePr>
        <p:xfrm>
          <a:off x="1148748" y="2345497"/>
          <a:ext cx="10166952" cy="32403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4"/>
          <p:cNvSpPr/>
          <p:nvPr/>
        </p:nvSpPr>
        <p:spPr>
          <a:xfrm>
            <a:off x="6679247" y="952808"/>
            <a:ext cx="3112453" cy="923330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 Black" panose="020B0A04020102020204" pitchFamily="34" charset="0"/>
              </a:rPr>
              <a:t>window</a:t>
            </a:r>
            <a:endParaRPr 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3007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1188374" y="304039"/>
            <a:ext cx="9185336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dirty="0" err="1">
                <a:solidFill>
                  <a:srgbClr val="FFFFFF"/>
                </a:solidFill>
                <a:latin typeface="x-locale-heading-primary"/>
              </a:rPr>
              <a:t>window.open</a:t>
            </a:r>
            <a:r>
              <a:rPr lang="en-US" sz="4800" dirty="0">
                <a:solidFill>
                  <a:srgbClr val="FFFFFF"/>
                </a:solidFill>
                <a:latin typeface="x-locale-heading-primary"/>
              </a:rPr>
              <a:t>()/close()/print()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755910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open() 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 which open up new browser windows (popups). 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 It returns a reference to the window object of the newly created browser instance.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window.open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(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url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, name, target, 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featurelist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) 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Features can be: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resizable: user is able to resize the new window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width, height 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close()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 closes the new window.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print() 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to print page. </a:t>
            </a:r>
          </a:p>
        </p:txBody>
      </p:sp>
    </p:spTree>
    <p:extLst>
      <p:ext uri="{BB962C8B-B14F-4D97-AF65-F5344CB8AC3E}">
        <p14:creationId xmlns:p14="http://schemas.microsoft.com/office/powerpoint/2010/main" val="2297070623"/>
      </p:ext>
    </p:extLst>
  </p:cSld>
  <p:clrMapOvr>
    <a:masterClrMapping/>
  </p:clrMapOvr>
  <p:transition spd="slow">
    <p:push dir="u"/>
  </p:transition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DAEF11"/>
                </a:solidFill>
                <a:latin typeface="Bauhaus 93" panose="04030905020B02020C02" pitchFamily="82" charset="0"/>
              </a:rPr>
              <a:t>Navigator</a:t>
            </a:r>
            <a:endParaRPr lang="en-US" sz="5400" dirty="0">
              <a:solidFill>
                <a:srgbClr val="DAEF11"/>
              </a:solidFill>
              <a:latin typeface="Bauhaus 93" panose="04030905020B02020C02" pitchFamily="8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69447" y="1181347"/>
            <a:ext cx="6758185" cy="212365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Navigator object contains information about the browser.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240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581" y="429719"/>
            <a:ext cx="5677367" cy="3906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810" y="2824007"/>
            <a:ext cx="5534105" cy="371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903664" y="4567751"/>
            <a:ext cx="2507738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Before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71940" y="1360742"/>
            <a:ext cx="1976118" cy="1107996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After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99858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1093781" y="296409"/>
            <a:ext cx="2721474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  <a:latin typeface="x-locale-heading-primary"/>
              </a:rPr>
              <a:t>n</a:t>
            </a:r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avigator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The navigator is an object that has some information about the browser and its capabilities. It is used to identify the browser and provide different versions of the code.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One of its important properties is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navigator.userAgent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. It is a long string of browser identification.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Example: In Firefox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&gt;&gt;&gt;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window.navigator.userAgent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"Mozilla/5.0 (Macintosh; Intel Mac OS X 10.7; rv:16.0) Gecko/20100101 Firefox/16.0”</a:t>
            </a:r>
          </a:p>
        </p:txBody>
      </p:sp>
    </p:spTree>
    <p:extLst>
      <p:ext uri="{BB962C8B-B14F-4D97-AF65-F5344CB8AC3E}">
        <p14:creationId xmlns:p14="http://schemas.microsoft.com/office/powerpoint/2010/main" val="499341058"/>
      </p:ext>
    </p:extLst>
  </p:cSld>
  <p:clrMapOvr>
    <a:masterClrMapping/>
  </p:clrMapOvr>
  <p:transition spd="slow">
    <p:push dir="u"/>
  </p:transition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52D608"/>
                </a:solidFill>
                <a:latin typeface="Bauhaus 93" panose="04030905020B02020C02" pitchFamily="82" charset="0"/>
              </a:rPr>
              <a:t>History</a:t>
            </a:r>
            <a:endParaRPr lang="en-US" sz="5400" dirty="0">
              <a:solidFill>
                <a:srgbClr val="52D608"/>
              </a:solidFill>
              <a:latin typeface="Bauhaus 93" panose="04030905020B02020C02" pitchFamily="8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469447" y="1181347"/>
            <a:ext cx="6758185" cy="3477875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History object contains the URLs visited by the user (within a browser window).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08332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1093781" y="296409"/>
            <a:ext cx="2374633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  <a:latin typeface="x-locale-heading-primary"/>
              </a:rPr>
              <a:t>history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755910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It allows limited access to the previously-visited pages in the same browser session.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history.length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the number of pages visited before this one.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history.forward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()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navigate forward through the user's session (Forward Button)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history.back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()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navigate backward through the user’s session (Backward Button).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history.go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(num)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To go to a certain page in the history list. If num is negative, we go backwards and if positive we go forward.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295633"/>
      </p:ext>
    </p:extLst>
  </p:cSld>
  <p:clrMapOvr>
    <a:masterClrMapping/>
  </p:clrMapOvr>
  <p:transition spd="slow">
    <p:push dir="u"/>
  </p:transition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80B40C"/>
                </a:solidFill>
                <a:latin typeface="Bauhaus 93" panose="04030905020B02020C02" pitchFamily="82" charset="0"/>
              </a:rPr>
              <a:t>Location</a:t>
            </a:r>
            <a:endParaRPr lang="en-US" sz="5400" dirty="0">
              <a:solidFill>
                <a:srgbClr val="80B40C"/>
              </a:solidFill>
              <a:latin typeface="Bauhaus 93" panose="04030905020B02020C02" pitchFamily="8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469447" y="1181347"/>
            <a:ext cx="6758185" cy="2800767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Location object contains information about the current URL.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05358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1093781" y="296409"/>
            <a:ext cx="2374633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  <a:latin typeface="x-locale-heading-primary"/>
              </a:rPr>
              <a:t>location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It is an object that contains information about the URL of the currently loaded page.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For the following URL :  http://search.phpied.com:8080/search?p=javascript#results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location.href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= "http://search.phpied.com:8080/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search?p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=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javascript#results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"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location.hash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= "#results"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location.host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= "search.phpied.com:8080"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location.hostname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= "search.phpied.com"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location.pathname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= "/search"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location.protocol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= "http:“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location.search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= "?p=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javascript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”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0172495"/>
      </p:ext>
    </p:extLst>
  </p:cSld>
  <p:clrMapOvr>
    <a:masterClrMapping/>
  </p:clrMapOvr>
  <p:transition spd="slow">
    <p:push dir="u"/>
  </p:transition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1093781" y="296409"/>
            <a:ext cx="2374633" cy="108581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800" dirty="0">
                <a:solidFill>
                  <a:srgbClr val="FFFFFF"/>
                </a:solidFill>
                <a:latin typeface="x-locale-heading-primary"/>
              </a:rPr>
              <a:t>location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Methods: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reload()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To reload a page.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replace(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newurl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)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Replaces the current document with a new one</a:t>
            </a:r>
          </a:p>
        </p:txBody>
      </p:sp>
    </p:spTree>
    <p:extLst>
      <p:ext uri="{BB962C8B-B14F-4D97-AF65-F5344CB8AC3E}">
        <p14:creationId xmlns:p14="http://schemas.microsoft.com/office/powerpoint/2010/main" val="3953385704"/>
      </p:ext>
    </p:extLst>
  </p:cSld>
  <p:clrMapOvr>
    <a:masterClrMapping/>
  </p:clrMapOvr>
  <p:transition spd="slow">
    <p:push dir="u"/>
  </p:transition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3636" y="509619"/>
            <a:ext cx="8820009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C47A8"/>
                </a:solidFill>
                <a:latin typeface="Bauhaus 93" panose="04030905020B02020C02" pitchFamily="82" charset="0"/>
              </a:rPr>
              <a:t>Object Categories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34103" y="3496596"/>
          <a:ext cx="2912655" cy="1371600"/>
        </p:xfrm>
        <a:graphic>
          <a:graphicData uri="http://schemas.openxmlformats.org/drawingml/2006/table">
            <a:tbl>
              <a:tblPr firstRow="1" bandRow="1">
                <a:tableStyleId>{18603FDC-E32A-4AB5-989C-0864C3EAD2B8}</a:tableStyleId>
              </a:tblPr>
              <a:tblGrid>
                <a:gridCol w="291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Host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BOM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/>
                        <a:t>DOM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/>
        </p:nvGraphicFramePr>
        <p:xfrm>
          <a:off x="4579929" y="2353596"/>
          <a:ext cx="2912655" cy="3657600"/>
        </p:xfrm>
        <a:graphic>
          <a:graphicData uri="http://schemas.openxmlformats.org/drawingml/2006/table">
            <a:tbl>
              <a:tblPr firstRow="1" bandRow="1">
                <a:tableStyleId>{E269D01E-BC32-4049-B463-5C60D7B0CCD2}</a:tableStyleId>
              </a:tblPr>
              <a:tblGrid>
                <a:gridCol w="291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Built-in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Object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Math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String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Boolean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Array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/>
        </p:nvGraphicFramePr>
        <p:xfrm>
          <a:off x="7970203" y="3725196"/>
          <a:ext cx="2912655" cy="91440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291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Author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All other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680312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62" y="1289407"/>
            <a:ext cx="11187244" cy="5213469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1.  Custom Objects (User-defined)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Objects that you, as a JavaScript developer, create and use.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2.  Built – in Objects (Native)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Objects that are provided with JavaScript to make your life as a JavaScript developer easier.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3. BOM Objects “Browser Object Model” (Host)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It is a collection of objects that are accessible through the global objects window. The browser objects deal with the characteristic and properties of the web browser.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4. DOM Objects “Document Object Model”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Objects provide the foundation for creating dynamic web pages. The DOM provides the ability for a JavaScript script to access, manipulate, and extend the content of a web page dynamically.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664974" y="218041"/>
            <a:ext cx="10413843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JavaScript Objects fall into 4 categories</a:t>
            </a:r>
          </a:p>
        </p:txBody>
      </p:sp>
    </p:spTree>
    <p:extLst>
      <p:ext uri="{BB962C8B-B14F-4D97-AF65-F5344CB8AC3E}">
        <p14:creationId xmlns:p14="http://schemas.microsoft.com/office/powerpoint/2010/main" val="243583046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C47A8"/>
                </a:solidFill>
                <a:latin typeface="Bauhaus 93" panose="04030905020B02020C02" pitchFamily="82" charset="0"/>
              </a:rPr>
              <a:t>Object</a:t>
            </a:r>
          </a:p>
        </p:txBody>
      </p:sp>
      <p:sp>
        <p:nvSpPr>
          <p:cNvPr id="4" name="Rectangle 3"/>
          <p:cNvSpPr/>
          <p:nvPr/>
        </p:nvSpPr>
        <p:spPr>
          <a:xfrm>
            <a:off x="4469447" y="1151367"/>
            <a:ext cx="6758185" cy="2123658"/>
          </a:xfrm>
          <a:prstGeom prst="rect">
            <a:avLst/>
          </a:prstGeom>
          <a:solidFill>
            <a:srgbClr val="7030A0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Object creates an object wrapper or a user defined object.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3523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3637" y="509619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C47A8"/>
                </a:solidFill>
                <a:latin typeface="Bauhaus 93" panose="04030905020B02020C02" pitchFamily="82" charset="0"/>
              </a:rPr>
              <a:t>Object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28" y="2138227"/>
            <a:ext cx="6515206" cy="266077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24808" y="4798997"/>
            <a:ext cx="3340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C00000"/>
                </a:solidFill>
                <a:latin typeface="Bauhaus 93" panose="04030905020B02020C02" pitchFamily="82" charset="0"/>
              </a:rPr>
              <a:t>Take a “thing”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25934" y="5311161"/>
            <a:ext cx="16321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92D050"/>
                </a:solidFill>
                <a:latin typeface="Bauhaus 93" panose="04030905020B02020C02" pitchFamily="82" charset="0"/>
              </a:rPr>
              <a:t>Object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34734" y="1491896"/>
            <a:ext cx="4541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C00000"/>
                </a:solidFill>
                <a:latin typeface="Bauhaus 93" panose="04030905020B02020C02" pitchFamily="82" charset="0"/>
              </a:rPr>
              <a:t>Describe the “thing”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7554841"/>
              </p:ext>
            </p:extLst>
          </p:nvPr>
        </p:nvGraphicFramePr>
        <p:xfrm>
          <a:off x="7345179" y="2241712"/>
          <a:ext cx="4631962" cy="201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159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59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spc="0" dirty="0">
                          <a:solidFill>
                            <a:srgbClr val="00B0F0"/>
                          </a:solidFill>
                          <a:latin typeface="Ebrima" panose="02000000000000000000" pitchFamily="2" charset="0"/>
                          <a:ea typeface="Ebrima" panose="02000000000000000000" pitchFamily="2" charset="0"/>
                          <a:cs typeface="Ebrima" panose="02000000000000000000" pitchFamily="2" charset="0"/>
                        </a:rPr>
                        <a:t>Characteristics</a:t>
                      </a:r>
                      <a:endParaRPr lang="en-US" sz="2000" b="1" spc="0" dirty="0">
                        <a:solidFill>
                          <a:srgbClr val="00B0F0"/>
                        </a:solidFill>
                        <a:latin typeface="Ebrima" panose="02000000000000000000" pitchFamily="2" charset="0"/>
                        <a:ea typeface="Ebrima" panose="02000000000000000000" pitchFamily="2" charset="0"/>
                        <a:cs typeface="Ebrima" panose="02000000000000000000" pitchFamily="2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pc="0" dirty="0">
                          <a:solidFill>
                            <a:srgbClr val="00B0F0"/>
                          </a:solidFill>
                          <a:latin typeface="Ebrima" panose="02000000000000000000" pitchFamily="2" charset="0"/>
                          <a:ea typeface="Ebrima" panose="02000000000000000000" pitchFamily="2" charset="0"/>
                          <a:cs typeface="Ebrima" panose="02000000000000000000" pitchFamily="2" charset="0"/>
                        </a:rPr>
                        <a:t>Actions</a:t>
                      </a:r>
                      <a:endParaRPr lang="en-US" sz="2000" b="1" spc="0" dirty="0">
                        <a:solidFill>
                          <a:srgbClr val="00B0F0"/>
                        </a:solidFill>
                        <a:latin typeface="Ebrima" panose="02000000000000000000" pitchFamily="2" charset="0"/>
                        <a:ea typeface="Ebrima" panose="02000000000000000000" pitchFamily="2" charset="0"/>
                        <a:cs typeface="Ebrima" panose="02000000000000000000" pitchFamily="2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Width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Speed up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Height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Break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Color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Turn right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426253" y="4798996"/>
            <a:ext cx="2234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92D050"/>
                </a:solidFill>
                <a:latin typeface="Bauhaus 93" panose="04030905020B02020C02" pitchFamily="82" charset="0"/>
              </a:rPr>
              <a:t>Properties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852679" y="4798995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92D050"/>
                </a:solidFill>
                <a:latin typeface="Bauhaus 93" panose="04030905020B02020C02" pitchFamily="82" charset="0"/>
              </a:rPr>
              <a:t>Methods</a:t>
            </a:r>
          </a:p>
        </p:txBody>
      </p:sp>
      <p:sp>
        <p:nvSpPr>
          <p:cNvPr id="13" name="Down Arrow 12"/>
          <p:cNvSpPr/>
          <p:nvPr/>
        </p:nvSpPr>
        <p:spPr>
          <a:xfrm>
            <a:off x="8294710" y="4356877"/>
            <a:ext cx="479685" cy="545603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>
            <a:off x="10568386" y="4356877"/>
            <a:ext cx="479685" cy="545603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583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748" y="870680"/>
            <a:ext cx="4916461" cy="491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82325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3637" y="509619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C47A8"/>
                </a:solidFill>
                <a:latin typeface="Bauhaus 93" panose="04030905020B02020C02" pitchFamily="82" charset="0"/>
              </a:rPr>
              <a:t>Object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466" y="2117868"/>
            <a:ext cx="2718189" cy="271818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0413" y="2117868"/>
            <a:ext cx="2718189" cy="271818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7318" y="2117868"/>
            <a:ext cx="2718189" cy="271818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813" y="2117868"/>
            <a:ext cx="2718189" cy="271818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6313" y="2117868"/>
            <a:ext cx="2718189" cy="27181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83311" y="4836057"/>
            <a:ext cx="1162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Bauhaus 93" panose="04030905020B02020C02" pitchFamily="82" charset="0"/>
              </a:rPr>
              <a:t>Instance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55163" y="4836057"/>
            <a:ext cx="1162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Bauhaus 93" panose="04030905020B02020C02" pitchFamily="82" charset="0"/>
              </a:rPr>
              <a:t>Instance</a:t>
            </a:r>
            <a:endParaRPr lang="en-US" dirty="0">
              <a:solidFill>
                <a:schemeClr val="accent4">
                  <a:lumMod val="7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382119" y="4836057"/>
            <a:ext cx="1162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Bauhaus 93" panose="04030905020B02020C02" pitchFamily="82" charset="0"/>
              </a:rPr>
              <a:t>Instance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801132" y="4836057"/>
            <a:ext cx="1162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Bauhaus 93" panose="04030905020B02020C02" pitchFamily="82" charset="0"/>
              </a:rPr>
              <a:t>Instance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288299" y="4836057"/>
            <a:ext cx="12987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Bauhaus 93" panose="04030905020B02020C02" pitchFamily="82" charset="0"/>
              </a:rPr>
              <a:t>Prototype</a:t>
            </a:r>
            <a:endParaRPr lang="en-US" dirty="0">
              <a:solidFill>
                <a:schemeClr val="bg1">
                  <a:lumMod val="50000"/>
                </a:schemeClr>
              </a:solidFill>
              <a:latin typeface="Bauhaus 93" panose="04030905020B02020C02" pitchFamily="82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5880855" y="3431992"/>
            <a:ext cx="592340" cy="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76574" y="5465032"/>
            <a:ext cx="23759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Bauhaus 93" panose="04030905020B02020C02" pitchFamily="82" charset="0"/>
              </a:rPr>
              <a:t>Object Literal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Bauhaus 93" panose="04030905020B02020C02" pitchFamily="8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453197" y="5465032"/>
            <a:ext cx="3262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Bauhaus 93" panose="04030905020B02020C02" pitchFamily="82" charset="0"/>
              </a:rPr>
              <a:t>Object Constructor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120351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3637" y="509619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C47A8"/>
                </a:solidFill>
                <a:latin typeface="Bauhaus 93" panose="04030905020B02020C02" pitchFamily="82" charset="0"/>
              </a:rPr>
              <a:t>Object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87418693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412764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1093780" y="296409"/>
            <a:ext cx="7561489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  <a:latin typeface="x-locale-heading-primary"/>
              </a:rPr>
              <a:t>Object property descriptor 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Object.defienProperty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( obj,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propname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,{ })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Object.defienProperties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( obj, {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propname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:{} , {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propname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:{} }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</a:rPr>
              <a:t>Data descriptor 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value: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undefiend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Writable : false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2"/>
                </a:solidFill>
              </a:rPr>
              <a:t>Configurable : false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2"/>
                </a:solidFill>
              </a:rPr>
              <a:t>Enumerable: false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</a:rPr>
              <a:t>Accessor descriptor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Get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Set 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2"/>
                </a:solidFill>
              </a:rPr>
              <a:t>Configurable : false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2"/>
                </a:solidFill>
              </a:rPr>
              <a:t>Enumerable: false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037975"/>
      </p:ext>
    </p:extLst>
  </p:cSld>
  <p:clrMapOvr>
    <a:masterClrMapping/>
  </p:clrMapOvr>
  <p:transition spd="slow">
    <p:push dir="u"/>
  </p:transition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83831" y="959370"/>
            <a:ext cx="3642344" cy="1200329"/>
          </a:xfrm>
          <a:prstGeom prst="rect">
            <a:avLst/>
          </a:prstGeom>
          <a:solidFill>
            <a:srgbClr val="0FB9A5"/>
          </a:solidFill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Bauhaus 93" panose="04030905020B02020C02" pitchFamily="82" charset="0"/>
              </a:rPr>
              <a:t>Closures</a:t>
            </a:r>
            <a:endParaRPr lang="en-US" sz="5400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83831" y="2289191"/>
            <a:ext cx="7884826" cy="378565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  <a:latin typeface="Eras Bold ITC" panose="020B0907030504020204" pitchFamily="34" charset="0"/>
              </a:rPr>
              <a:t>var</a:t>
            </a:r>
            <a:r>
              <a:rPr lang="en-US" sz="4000" dirty="0">
                <a:solidFill>
                  <a:schemeClr val="bg1"/>
                </a:solidFill>
                <a:latin typeface="Eras Bold ITC" panose="020B0907030504020204" pitchFamily="34" charset="0"/>
              </a:rPr>
              <a:t> add = (function () {</a:t>
            </a:r>
          </a:p>
          <a:p>
            <a:r>
              <a:rPr lang="en-US" sz="4000" dirty="0">
                <a:solidFill>
                  <a:schemeClr val="bg1"/>
                </a:solidFill>
                <a:latin typeface="Eras Bold ITC" panose="020B0907030504020204" pitchFamily="34" charset="0"/>
              </a:rPr>
              <a:t>    	</a:t>
            </a:r>
            <a:r>
              <a:rPr lang="en-US" sz="4000" dirty="0" err="1">
                <a:solidFill>
                  <a:schemeClr val="bg1"/>
                </a:solidFill>
                <a:latin typeface="Eras Bold ITC" panose="020B0907030504020204" pitchFamily="34" charset="0"/>
              </a:rPr>
              <a:t>var</a:t>
            </a:r>
            <a:r>
              <a:rPr lang="en-US" sz="4000" dirty="0">
                <a:solidFill>
                  <a:schemeClr val="bg1"/>
                </a:solidFill>
                <a:latin typeface="Eras Bold ITC" panose="020B0907030504020204" pitchFamily="34" charset="0"/>
              </a:rPr>
              <a:t> counter = 0;</a:t>
            </a:r>
          </a:p>
          <a:p>
            <a:r>
              <a:rPr lang="en-US" sz="4000" dirty="0">
                <a:solidFill>
                  <a:schemeClr val="bg1"/>
                </a:solidFill>
                <a:latin typeface="Eras Bold ITC" panose="020B0907030504020204" pitchFamily="34" charset="0"/>
              </a:rPr>
              <a:t>    	return function () </a:t>
            </a:r>
          </a:p>
          <a:p>
            <a:r>
              <a:rPr lang="en-US" sz="4000" dirty="0">
                <a:solidFill>
                  <a:schemeClr val="bg1"/>
                </a:solidFill>
                <a:latin typeface="Eras Bold ITC" panose="020B0907030504020204" pitchFamily="34" charset="0"/>
              </a:rPr>
              <a:t>   	{return counter += 1;}</a:t>
            </a:r>
          </a:p>
          <a:p>
            <a:r>
              <a:rPr lang="en-US" sz="4000" dirty="0">
                <a:solidFill>
                  <a:schemeClr val="bg1"/>
                </a:solidFill>
                <a:latin typeface="Eras Bold ITC" panose="020B0907030504020204" pitchFamily="34" charset="0"/>
              </a:rPr>
              <a:t>})();</a:t>
            </a:r>
          </a:p>
          <a:p>
            <a:r>
              <a:rPr lang="en-US" sz="4000" dirty="0">
                <a:solidFill>
                  <a:schemeClr val="bg1"/>
                </a:solidFill>
                <a:latin typeface="Eras Bold ITC" panose="020B0907030504020204" pitchFamily="34" charset="0"/>
              </a:rPr>
              <a:t>add();</a:t>
            </a:r>
          </a:p>
        </p:txBody>
      </p:sp>
    </p:spTree>
    <p:extLst>
      <p:ext uri="{BB962C8B-B14F-4D97-AF65-F5344CB8AC3E}">
        <p14:creationId xmlns:p14="http://schemas.microsoft.com/office/powerpoint/2010/main" val="16935184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3636" y="764449"/>
            <a:ext cx="8820009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C47A8"/>
                </a:solidFill>
                <a:latin typeface="Bauhaus 93" panose="04030905020B02020C02" pitchFamily="82" charset="0"/>
              </a:rPr>
              <a:t>Call bind apply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17293" y="2780708"/>
            <a:ext cx="9764389" cy="23083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rgbClr val="00B0F0"/>
                </a:solidFill>
                <a:latin typeface="Bauhaus 93" panose="04030905020B02020C02" pitchFamily="82" charset="0"/>
              </a:rPr>
              <a:t>Change the function caller  </a:t>
            </a:r>
            <a:endParaRPr lang="en-US" sz="7200" dirty="0">
              <a:solidFill>
                <a:srgbClr val="00B050"/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498381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3637" y="509619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C47A8"/>
                </a:solidFill>
                <a:latin typeface="Bauhaus 93" panose="04030905020B02020C02" pitchFamily="82" charset="0"/>
              </a:rPr>
              <a:t>Object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740111"/>
              </p:ext>
            </p:extLst>
          </p:nvPr>
        </p:nvGraphicFramePr>
        <p:xfrm>
          <a:off x="1357443" y="2368584"/>
          <a:ext cx="2854793" cy="3175000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28547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Procedural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Do 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Do this next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And then do 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  <a:r>
                        <a:rPr lang="en-US" baseline="0" dirty="0"/>
                        <a:t> so 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And the next</a:t>
                      </a:r>
                      <a:r>
                        <a:rPr lang="en-US" baseline="0" dirty="0"/>
                        <a:t> line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Top to bottom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507144" y="1356917"/>
            <a:ext cx="5300765" cy="3886864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7026813" y="5543584"/>
            <a:ext cx="25718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</a:rPr>
              <a:t>Object Oriented</a:t>
            </a: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26203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3636" y="764449"/>
            <a:ext cx="8820009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C47A8"/>
                </a:solidFill>
                <a:latin typeface="Bauhaus 93" panose="04030905020B02020C02" pitchFamily="82" charset="0"/>
              </a:rPr>
              <a:t>Object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3567" y="2828835"/>
            <a:ext cx="9764389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00B0F0"/>
                </a:solidFill>
                <a:latin typeface="Bauhaus 93" panose="04030905020B02020C02" pitchFamily="82" charset="0"/>
              </a:rPr>
              <a:t>Static methods</a:t>
            </a:r>
            <a:endParaRPr lang="en-US" sz="7200" dirty="0">
              <a:solidFill>
                <a:srgbClr val="00B050"/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77056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30947" y="773609"/>
            <a:ext cx="2941003" cy="923330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 Black" panose="020B0A04020102020204" pitchFamily="34" charset="0"/>
              </a:rPr>
              <a:t>JASON</a:t>
            </a:r>
            <a:endParaRPr 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30947" y="2019212"/>
            <a:ext cx="349967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 err="1">
                <a:solidFill>
                  <a:srgbClr val="00B050"/>
                </a:solidFill>
              </a:rPr>
              <a:t>firstName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>
                <a:solidFill>
                  <a:srgbClr val="00B0F0"/>
                </a:solidFill>
              </a:rPr>
              <a:t>:</a:t>
            </a:r>
            <a:r>
              <a:rPr lang="en-US" sz="3200" b="1" dirty="0">
                <a:solidFill>
                  <a:srgbClr val="FFC000"/>
                </a:solidFill>
              </a:rPr>
              <a:t>"John"</a:t>
            </a:r>
          </a:p>
        </p:txBody>
      </p:sp>
      <p:sp>
        <p:nvSpPr>
          <p:cNvPr id="6" name="Rectangle 5"/>
          <p:cNvSpPr/>
          <p:nvPr/>
        </p:nvSpPr>
        <p:spPr>
          <a:xfrm>
            <a:off x="1230947" y="2928359"/>
            <a:ext cx="71162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{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 err="1">
                <a:solidFill>
                  <a:srgbClr val="00B050"/>
                </a:solidFill>
              </a:rPr>
              <a:t>firstName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>
                <a:solidFill>
                  <a:srgbClr val="00B0F0"/>
                </a:solidFill>
              </a:rPr>
              <a:t>:</a:t>
            </a:r>
            <a:r>
              <a:rPr lang="en-US" sz="3200" b="1" dirty="0">
                <a:solidFill>
                  <a:srgbClr val="FFC000"/>
                </a:solidFill>
              </a:rPr>
              <a:t>"John"</a:t>
            </a:r>
            <a:r>
              <a:rPr lang="en-US" sz="3200" b="1" dirty="0"/>
              <a:t>, 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 err="1">
                <a:solidFill>
                  <a:srgbClr val="00B050"/>
                </a:solidFill>
              </a:rPr>
              <a:t>lastName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>
                <a:solidFill>
                  <a:srgbClr val="00B0F0"/>
                </a:solidFill>
              </a:rPr>
              <a:t>:</a:t>
            </a:r>
            <a:r>
              <a:rPr lang="en-US" sz="3200" b="1" dirty="0">
                <a:solidFill>
                  <a:srgbClr val="FFC000"/>
                </a:solidFill>
              </a:rPr>
              <a:t>"Doe"</a:t>
            </a:r>
            <a:r>
              <a:rPr lang="en-US" sz="3200" b="1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1230947" y="3837506"/>
            <a:ext cx="913724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</a:rPr>
              <a:t>"employees"</a:t>
            </a:r>
            <a:r>
              <a:rPr lang="en-US" sz="3200" b="1" dirty="0">
                <a:solidFill>
                  <a:srgbClr val="00B0F0"/>
                </a:solidFill>
              </a:rPr>
              <a:t>:</a:t>
            </a:r>
            <a:r>
              <a:rPr lang="en-US" sz="3200" b="1" dirty="0"/>
              <a:t>[</a:t>
            </a:r>
          </a:p>
          <a:p>
            <a:r>
              <a:rPr lang="en-US" sz="3200" b="1" dirty="0"/>
              <a:t>    </a:t>
            </a:r>
            <a:r>
              <a:rPr lang="en-US" sz="3200" b="1" dirty="0">
                <a:solidFill>
                  <a:srgbClr val="FF0000"/>
                </a:solidFill>
              </a:rPr>
              <a:t>{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 err="1">
                <a:solidFill>
                  <a:srgbClr val="00B050"/>
                </a:solidFill>
              </a:rPr>
              <a:t>firstName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>
                <a:solidFill>
                  <a:srgbClr val="00B0F0"/>
                </a:solidFill>
              </a:rPr>
              <a:t>:</a:t>
            </a:r>
            <a:r>
              <a:rPr lang="en-US" sz="3200" b="1" dirty="0">
                <a:solidFill>
                  <a:srgbClr val="FFC000"/>
                </a:solidFill>
              </a:rPr>
              <a:t>"John"</a:t>
            </a:r>
            <a:r>
              <a:rPr lang="en-US" sz="3200" b="1" dirty="0"/>
              <a:t>, 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 err="1">
                <a:solidFill>
                  <a:srgbClr val="00B050"/>
                </a:solidFill>
              </a:rPr>
              <a:t>lastName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>
                <a:solidFill>
                  <a:srgbClr val="00B0F0"/>
                </a:solidFill>
              </a:rPr>
              <a:t>:</a:t>
            </a:r>
            <a:r>
              <a:rPr lang="en-US" sz="3200" b="1" dirty="0">
                <a:solidFill>
                  <a:srgbClr val="FFC000"/>
                </a:solidFill>
              </a:rPr>
              <a:t>"Doe"</a:t>
            </a:r>
            <a:r>
              <a:rPr lang="en-US" sz="3200" b="1" dirty="0">
                <a:solidFill>
                  <a:srgbClr val="FF0000"/>
                </a:solidFill>
              </a:rPr>
              <a:t>}</a:t>
            </a:r>
            <a:r>
              <a:rPr lang="en-US" sz="3200" b="1" dirty="0"/>
              <a:t>, </a:t>
            </a:r>
          </a:p>
          <a:p>
            <a:r>
              <a:rPr lang="en-US" sz="3200" b="1" dirty="0"/>
              <a:t>    </a:t>
            </a:r>
            <a:r>
              <a:rPr lang="en-US" sz="3200" b="1" dirty="0">
                <a:solidFill>
                  <a:srgbClr val="FF0000"/>
                </a:solidFill>
              </a:rPr>
              <a:t>{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 err="1">
                <a:solidFill>
                  <a:srgbClr val="00B050"/>
                </a:solidFill>
              </a:rPr>
              <a:t>firstName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>
                <a:solidFill>
                  <a:srgbClr val="00B0F0"/>
                </a:solidFill>
              </a:rPr>
              <a:t>:</a:t>
            </a:r>
            <a:r>
              <a:rPr lang="en-US" sz="3200" b="1" dirty="0">
                <a:solidFill>
                  <a:srgbClr val="FFC000"/>
                </a:solidFill>
              </a:rPr>
              <a:t>"Anna"</a:t>
            </a:r>
            <a:r>
              <a:rPr lang="en-US" sz="3200" b="1" dirty="0"/>
              <a:t>, 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 err="1">
                <a:solidFill>
                  <a:srgbClr val="00B050"/>
                </a:solidFill>
              </a:rPr>
              <a:t>lastName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>
                <a:solidFill>
                  <a:srgbClr val="00B0F0"/>
                </a:solidFill>
              </a:rPr>
              <a:t>:</a:t>
            </a:r>
            <a:r>
              <a:rPr lang="en-US" sz="3200" b="1" dirty="0">
                <a:solidFill>
                  <a:srgbClr val="FFC000"/>
                </a:solidFill>
              </a:rPr>
              <a:t>"Smith"</a:t>
            </a:r>
            <a:r>
              <a:rPr lang="en-US" sz="3200" b="1" dirty="0">
                <a:solidFill>
                  <a:srgbClr val="FF0000"/>
                </a:solidFill>
              </a:rPr>
              <a:t>}</a:t>
            </a:r>
            <a:r>
              <a:rPr lang="en-US" sz="3200" b="1" dirty="0"/>
              <a:t>, </a:t>
            </a:r>
          </a:p>
          <a:p>
            <a:r>
              <a:rPr lang="en-US" sz="3200" b="1" dirty="0"/>
              <a:t>    </a:t>
            </a:r>
            <a:r>
              <a:rPr lang="en-US" sz="3200" b="1" dirty="0">
                <a:solidFill>
                  <a:srgbClr val="FF0000"/>
                </a:solidFill>
              </a:rPr>
              <a:t>{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 err="1">
                <a:solidFill>
                  <a:srgbClr val="00B050"/>
                </a:solidFill>
              </a:rPr>
              <a:t>firstName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>
                <a:solidFill>
                  <a:srgbClr val="00B0F0"/>
                </a:solidFill>
              </a:rPr>
              <a:t>:</a:t>
            </a:r>
            <a:r>
              <a:rPr lang="en-US" sz="3200" b="1" dirty="0">
                <a:solidFill>
                  <a:srgbClr val="FFC000"/>
                </a:solidFill>
              </a:rPr>
              <a:t>"Peter"</a:t>
            </a:r>
            <a:r>
              <a:rPr lang="en-US" sz="3200" b="1" dirty="0"/>
              <a:t>, 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 err="1">
                <a:solidFill>
                  <a:srgbClr val="00B050"/>
                </a:solidFill>
              </a:rPr>
              <a:t>lastName</a:t>
            </a:r>
            <a:r>
              <a:rPr lang="en-US" sz="3200" b="1" dirty="0">
                <a:solidFill>
                  <a:srgbClr val="00B050"/>
                </a:solidFill>
              </a:rPr>
              <a:t>"</a:t>
            </a:r>
            <a:r>
              <a:rPr lang="en-US" sz="3200" b="1" dirty="0">
                <a:solidFill>
                  <a:srgbClr val="00B0F0"/>
                </a:solidFill>
              </a:rPr>
              <a:t>:</a:t>
            </a:r>
            <a:r>
              <a:rPr lang="en-US" sz="3200" b="1" dirty="0">
                <a:solidFill>
                  <a:srgbClr val="FFC000"/>
                </a:solidFill>
              </a:rPr>
              <a:t>"Jones"</a:t>
            </a:r>
            <a:r>
              <a:rPr lang="en-US" sz="3200" b="1" dirty="0">
                <a:solidFill>
                  <a:srgbClr val="FF0000"/>
                </a:solidFill>
              </a:rPr>
              <a:t>}</a:t>
            </a:r>
          </a:p>
          <a:p>
            <a:r>
              <a:rPr lang="en-US" sz="3200" b="1" dirty="0"/>
              <a:t>]</a:t>
            </a:r>
          </a:p>
        </p:txBody>
      </p:sp>
      <p:sp>
        <p:nvSpPr>
          <p:cNvPr id="8" name="Rectangle 7"/>
          <p:cNvSpPr/>
          <p:nvPr/>
        </p:nvSpPr>
        <p:spPr>
          <a:xfrm rot="16200000">
            <a:off x="7504871" y="3016702"/>
            <a:ext cx="5132516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JSON.parse</a:t>
            </a:r>
            <a:r>
              <a:rPr lang="en-US" sz="3600" b="1" dirty="0">
                <a:solidFill>
                  <a:schemeClr val="bg1"/>
                </a:solidFill>
                <a:latin typeface="Arial Black" panose="020B0A04020102020204" pitchFamily="34" charset="0"/>
              </a:rPr>
              <a:t>(text)</a:t>
            </a:r>
          </a:p>
        </p:txBody>
      </p:sp>
      <p:sp>
        <p:nvSpPr>
          <p:cNvPr id="9" name="Rectangle 8"/>
          <p:cNvSpPr/>
          <p:nvPr/>
        </p:nvSpPr>
        <p:spPr>
          <a:xfrm rot="16200000">
            <a:off x="8195530" y="3061029"/>
            <a:ext cx="50438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err="1">
                <a:solidFill>
                  <a:srgbClr val="00B0F0"/>
                </a:solidFill>
                <a:latin typeface="Arial Black" panose="020B0A04020102020204" pitchFamily="34" charset="0"/>
              </a:rPr>
              <a:t>JSON.stringify</a:t>
            </a:r>
            <a:r>
              <a:rPr lang="en-US" sz="3600" b="1" dirty="0">
                <a:solidFill>
                  <a:srgbClr val="00B0F0"/>
                </a:solidFill>
                <a:latin typeface="Arial Black" panose="020B0A04020102020204" pitchFamily="34" charset="0"/>
              </a:rPr>
              <a:t>(</a:t>
            </a:r>
            <a:r>
              <a:rPr lang="en-US" sz="3600" b="1" dirty="0" err="1">
                <a:solidFill>
                  <a:srgbClr val="00B0F0"/>
                </a:solidFill>
                <a:latin typeface="Arial Black" panose="020B0A04020102020204" pitchFamily="34" charset="0"/>
              </a:rPr>
              <a:t>obj</a:t>
            </a:r>
            <a:r>
              <a:rPr lang="en-US" sz="3600" b="1" dirty="0">
                <a:solidFill>
                  <a:srgbClr val="00B0F0"/>
                </a:solidFill>
                <a:latin typeface="Arial Black" panose="020B0A04020102020204" pitchFamily="34" charset="0"/>
              </a:rPr>
              <a:t>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77973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15879" y="929898"/>
            <a:ext cx="324800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C00000"/>
                </a:solidFill>
                <a:latin typeface="Bauhaus 93" panose="04030905020B02020C02" pitchFamily="82" charset="0"/>
              </a:rPr>
              <a:t>Cookies</a:t>
            </a:r>
            <a:endParaRPr lang="en-US" sz="2400" dirty="0">
              <a:solidFill>
                <a:srgbClr val="C00000"/>
              </a:solidFill>
              <a:latin typeface="Bauhaus 93" panose="04030905020B02020C02" pitchFamily="82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649" y="2402237"/>
            <a:ext cx="5711112" cy="36965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15880" y="2402237"/>
            <a:ext cx="54244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Bauhaus 93" panose="04030905020B02020C02" pitchFamily="82" charset="0"/>
              </a:rPr>
              <a:t>Cookies are data, stored in small text files, on your computer.</a:t>
            </a:r>
          </a:p>
        </p:txBody>
      </p:sp>
    </p:spTree>
    <p:extLst>
      <p:ext uri="{BB962C8B-B14F-4D97-AF65-F5344CB8AC3E}">
        <p14:creationId xmlns:p14="http://schemas.microsoft.com/office/powerpoint/2010/main" val="235803204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14400" y="674557"/>
            <a:ext cx="4576637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REFERENCES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3003" y="25333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417" y="2922721"/>
            <a:ext cx="5801193" cy="1450298"/>
          </a:xfrm>
          <a:prstGeom prst="rect">
            <a:avLst/>
          </a:prstGeom>
        </p:spPr>
      </p:pic>
      <p:pic>
        <p:nvPicPr>
          <p:cNvPr id="6" name="Picture 5">
            <a:hlinkClick r:id="rId5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426" y="420293"/>
            <a:ext cx="3372787" cy="2297711"/>
          </a:xfrm>
          <a:prstGeom prst="rect">
            <a:avLst/>
          </a:prstGeom>
        </p:spPr>
      </p:pic>
      <p:pic>
        <p:nvPicPr>
          <p:cNvPr id="8" name="Picture 7">
            <a:hlinkClick r:id="rId7"/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962" y="5107573"/>
            <a:ext cx="6585224" cy="100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423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7618"/>
            <a:ext cx="10515600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Case sensitive.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Object-based.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Event-Driven.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Browser-Dependent.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Interpreted language.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Dynamic.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1598807" y="495951"/>
            <a:ext cx="8994385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</a:rPr>
              <a:t>JavaScript Characteristics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022110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01660" y="2306624"/>
            <a:ext cx="6723444" cy="1446550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</a:rPr>
              <a:t>Questions ???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3003" y="25333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288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09076" y="674557"/>
            <a:ext cx="7243393" cy="1107996"/>
          </a:xfrm>
          <a:prstGeom prst="rect">
            <a:avLst/>
          </a:prstGeom>
          <a:solidFill>
            <a:schemeClr val="tx2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Where we can write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71541" y="1587683"/>
            <a:ext cx="5660076" cy="1107996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JavaScript Code</a:t>
            </a:r>
            <a:endParaRPr 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845399786"/>
              </p:ext>
            </p:extLst>
          </p:nvPr>
        </p:nvGraphicFramePr>
        <p:xfrm>
          <a:off x="2211882" y="3132944"/>
          <a:ext cx="7591685" cy="30790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4271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697" y="403173"/>
            <a:ext cx="6135302" cy="5338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72" r="19318"/>
          <a:stretch/>
        </p:blipFill>
        <p:spPr>
          <a:xfrm>
            <a:off x="1094282" y="1640439"/>
            <a:ext cx="4976734" cy="46899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67373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 rot="16200000">
            <a:off x="1711873" y="2911969"/>
            <a:ext cx="3700372" cy="1200329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Variables</a:t>
            </a:r>
            <a:endParaRPr lang="en-US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356116716"/>
              </p:ext>
            </p:extLst>
          </p:nvPr>
        </p:nvGraphicFramePr>
        <p:xfrm>
          <a:off x="2542728" y="802800"/>
          <a:ext cx="80713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9905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92542" y="712172"/>
            <a:ext cx="6556923" cy="120032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6"/>
                </a:solidFill>
              </a:rPr>
              <a:t>Variables Names</a:t>
            </a:r>
            <a:endParaRPr lang="en-US" sz="2000" b="1" dirty="0">
              <a:solidFill>
                <a:schemeClr val="accent6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308298211"/>
              </p:ext>
            </p:extLst>
          </p:nvPr>
        </p:nvGraphicFramePr>
        <p:xfrm>
          <a:off x="2542728" y="2075803"/>
          <a:ext cx="8128000" cy="38298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52894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7414" y="2810795"/>
            <a:ext cx="4382931" cy="120032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FF0000"/>
                </a:solidFill>
              </a:rPr>
              <a:t>Data Types</a:t>
            </a:r>
            <a:endParaRPr lang="en-US" sz="2000" b="1" dirty="0">
              <a:solidFill>
                <a:srgbClr val="FF0000"/>
              </a:solidFill>
            </a:endParaRPr>
          </a:p>
        </p:txBody>
      </p:sp>
      <p:graphicFrame>
        <p:nvGraphicFramePr>
          <p:cNvPr id="12" name="Diagram 11"/>
          <p:cNvGraphicFramePr/>
          <p:nvPr>
            <p:extLst>
              <p:ext uri="{D42A27DB-BD31-4B8C-83A1-F6EECF244321}">
                <p14:modId xmlns:p14="http://schemas.microsoft.com/office/powerpoint/2010/main" val="3959637704"/>
              </p:ext>
            </p:extLst>
          </p:nvPr>
        </p:nvGraphicFramePr>
        <p:xfrm>
          <a:off x="5346821" y="1391315"/>
          <a:ext cx="6150636" cy="4402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00915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579622" y="1160899"/>
            <a:ext cx="468442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JavaScript</a:t>
            </a:r>
            <a:br>
              <a:rPr lang="en-US" dirty="0"/>
            </a:br>
            <a:r>
              <a:rPr lang="en-US" sz="3200" b="1" dirty="0"/>
              <a:t>Is </a:t>
            </a:r>
            <a:r>
              <a:rPr lang="en-US" sz="3200" b="1" dirty="0">
                <a:solidFill>
                  <a:srgbClr val="FF0000"/>
                </a:solidFill>
              </a:rPr>
              <a:t>Nothing </a:t>
            </a:r>
            <a:r>
              <a:rPr lang="en-US" sz="3200" b="1" dirty="0"/>
              <a:t>to do with </a:t>
            </a:r>
            <a:r>
              <a:rPr lang="en-US" sz="3200" b="1" dirty="0">
                <a:solidFill>
                  <a:srgbClr val="00B050"/>
                </a:solidFill>
              </a:rPr>
              <a:t>JAVA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82793" y="4828152"/>
            <a:ext cx="102721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 </a:t>
            </a:r>
            <a:r>
              <a:rPr lang="en-US" sz="3600" b="1" dirty="0"/>
              <a:t>It is </a:t>
            </a:r>
            <a:r>
              <a:rPr lang="en-US" sz="3600" b="1" dirty="0">
                <a:solidFill>
                  <a:srgbClr val="FF0000"/>
                </a:solidFill>
              </a:rPr>
              <a:t>used</a:t>
            </a:r>
            <a:r>
              <a:rPr lang="en-US" sz="3600" b="1" dirty="0"/>
              <a:t> to </a:t>
            </a:r>
            <a:r>
              <a:rPr lang="en-US" sz="3600" b="1" dirty="0">
                <a:solidFill>
                  <a:schemeClr val="accent1"/>
                </a:solidFill>
              </a:rPr>
              <a:t>make </a:t>
            </a:r>
            <a:r>
              <a:rPr lang="en-US" sz="3600" b="1" dirty="0">
                <a:solidFill>
                  <a:schemeClr val="accent6"/>
                </a:solidFill>
              </a:rPr>
              <a:t>webpages</a:t>
            </a:r>
            <a:r>
              <a:rPr lang="en-US" sz="3600" b="1" dirty="0"/>
              <a:t> </a:t>
            </a:r>
            <a:r>
              <a:rPr lang="en-US" sz="3600" b="1" dirty="0">
                <a:solidFill>
                  <a:srgbClr val="7030A0"/>
                </a:solidFill>
              </a:rPr>
              <a:t>interactive</a:t>
            </a:r>
            <a:r>
              <a:rPr lang="en-US" sz="3600" b="1" dirty="0"/>
              <a:t> and provide online programs.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89" y="918821"/>
            <a:ext cx="4805133" cy="334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762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8817" y="719529"/>
            <a:ext cx="628729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 err="1">
                <a:solidFill>
                  <a:srgbClr val="C00000"/>
                </a:solidFill>
              </a:rPr>
              <a:t>var</a:t>
            </a:r>
            <a:r>
              <a:rPr lang="en-US" sz="8800" b="1" dirty="0">
                <a:solidFill>
                  <a:srgbClr val="C00000"/>
                </a:solidFill>
              </a:rPr>
              <a:t>		</a:t>
            </a:r>
            <a:r>
              <a:rPr lang="en-US" sz="8800" b="1" dirty="0">
                <a:solidFill>
                  <a:srgbClr val="92D050"/>
                </a:solidFill>
              </a:rPr>
              <a:t>x</a:t>
            </a:r>
            <a:r>
              <a:rPr lang="en-US" sz="8800" b="1" dirty="0">
                <a:solidFill>
                  <a:srgbClr val="FF0000"/>
                </a:solidFill>
              </a:rPr>
              <a:t>	  </a:t>
            </a:r>
            <a:r>
              <a:rPr lang="en-US" sz="8800" b="1" dirty="0">
                <a:solidFill>
                  <a:srgbClr val="002060"/>
                </a:solidFill>
              </a:rPr>
              <a:t>=</a:t>
            </a:r>
            <a:r>
              <a:rPr lang="en-US" sz="8800" b="1" dirty="0">
                <a:solidFill>
                  <a:srgbClr val="FF0000"/>
                </a:solidFill>
              </a:rPr>
              <a:t>   </a:t>
            </a:r>
            <a:r>
              <a:rPr lang="en-US" sz="8800" b="1" dirty="0">
                <a:solidFill>
                  <a:srgbClr val="0070C0"/>
                </a:solidFill>
              </a:rPr>
              <a:t>5</a:t>
            </a:r>
          </a:p>
        </p:txBody>
      </p:sp>
      <p:sp>
        <p:nvSpPr>
          <p:cNvPr id="7" name="Right Arrow 6"/>
          <p:cNvSpPr/>
          <p:nvPr/>
        </p:nvSpPr>
        <p:spPr>
          <a:xfrm rot="5400000">
            <a:off x="3712896" y="2765041"/>
            <a:ext cx="2369197" cy="937879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 rot="5400000">
            <a:off x="1831369" y="2303717"/>
            <a:ext cx="1446550" cy="937879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5400000">
            <a:off x="6047857" y="3149761"/>
            <a:ext cx="3138638" cy="937879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40854" y="3495932"/>
            <a:ext cx="26275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C00000"/>
                </a:solidFill>
              </a:rPr>
              <a:t>OPTIONAL</a:t>
            </a:r>
            <a:endParaRPr lang="en-US" sz="3200" b="1" dirty="0">
              <a:solidFill>
                <a:srgbClr val="C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108743" y="4418579"/>
            <a:ext cx="16674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92D050"/>
                </a:solidFill>
              </a:rPr>
              <a:t>NAME</a:t>
            </a:r>
            <a:endParaRPr lang="en-US" sz="3200" b="1" dirty="0">
              <a:solidFill>
                <a:srgbClr val="92D05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67680" y="5188020"/>
            <a:ext cx="16989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VALUE</a:t>
            </a:r>
            <a:endParaRPr lang="en-US" sz="3200" b="1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7962541" y="2142511"/>
            <a:ext cx="4602542" cy="1200329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Declaration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 rot="16200000">
            <a:off x="7556943" y="3838331"/>
            <a:ext cx="3331681" cy="1200329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Variable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333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89289" y="690071"/>
            <a:ext cx="4115229" cy="1200329"/>
          </a:xfrm>
          <a:prstGeom prst="rect">
            <a:avLst/>
          </a:prstGeom>
          <a:solidFill>
            <a:srgbClr val="92D050"/>
          </a:solidFill>
        </p:spPr>
        <p:txBody>
          <a:bodyPr wrap="none">
            <a:spAutoFit/>
          </a:bodyPr>
          <a:lstStyle/>
          <a:p>
            <a:r>
              <a:rPr lang="en-US" sz="7200" b="1" spc="600" dirty="0">
                <a:solidFill>
                  <a:schemeClr val="bg1"/>
                </a:solidFill>
                <a:latin typeface="Agency FB" panose="020B0503020202020204" pitchFamily="34" charset="0"/>
              </a:rPr>
              <a:t>Comments</a:t>
            </a:r>
            <a:endParaRPr lang="en-US" sz="2800" spc="6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49307" y="2112356"/>
            <a:ext cx="90415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chemeClr val="accent1">
                    <a:lumMod val="75000"/>
                  </a:schemeClr>
                </a:solidFill>
              </a:rPr>
              <a:t>//</a:t>
            </a:r>
            <a:r>
              <a:rPr lang="en-US" sz="8000" b="1" dirty="0">
                <a:solidFill>
                  <a:srgbClr val="C00000"/>
                </a:solidFill>
              </a:rPr>
              <a:t> single line of text  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61978" y="3435795"/>
            <a:ext cx="576984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chemeClr val="accent1">
                    <a:lumMod val="75000"/>
                  </a:schemeClr>
                </a:solidFill>
              </a:rPr>
              <a:t>/*</a:t>
            </a:r>
            <a:r>
              <a:rPr lang="en-US" sz="8000" b="1" dirty="0">
                <a:solidFill>
                  <a:srgbClr val="C00000"/>
                </a:solidFill>
              </a:rPr>
              <a:t> multiline</a:t>
            </a:r>
          </a:p>
          <a:p>
            <a:r>
              <a:rPr lang="en-US" sz="8000" b="1" dirty="0">
                <a:solidFill>
                  <a:srgbClr val="C00000"/>
                </a:solidFill>
              </a:rPr>
              <a:t>	 of text </a:t>
            </a:r>
            <a:r>
              <a:rPr lang="en-US" sz="8000" b="1" dirty="0">
                <a:solidFill>
                  <a:srgbClr val="0070C0"/>
                </a:solidFill>
              </a:rPr>
              <a:t>*/</a:t>
            </a:r>
            <a:r>
              <a:rPr lang="en-US" sz="8000" b="1" dirty="0">
                <a:solidFill>
                  <a:srgbClr val="C00000"/>
                </a:solidFill>
              </a:rPr>
              <a:t>  </a:t>
            </a:r>
            <a:endParaRPr lang="en-US" sz="3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796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4270401"/>
              </p:ext>
            </p:extLst>
          </p:nvPr>
        </p:nvGraphicFramePr>
        <p:xfrm>
          <a:off x="2203553" y="837423"/>
          <a:ext cx="8964116" cy="5270996"/>
        </p:xfrm>
        <a:graphic>
          <a:graphicData uri="http://schemas.openxmlformats.org/drawingml/2006/table">
            <a:tbl>
              <a:tblPr>
                <a:tableStyleId>{638B1855-1B75-4FBE-930C-398BA8C253C6}</a:tableStyleId>
              </a:tblPr>
              <a:tblGrid>
                <a:gridCol w="13446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56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410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28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26286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Operator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Description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Example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Result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6286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+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   Addition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x=y+2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x=7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6286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/>
                        <a:t>-</a:t>
                      </a:r>
                      <a:endParaRPr lang="en-US" sz="2400" b="1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   Subtraction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/>
                        <a:t>x=y-2</a:t>
                      </a:r>
                      <a:endParaRPr lang="en-US" sz="2400" b="1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/>
                        <a:t>x=3</a:t>
                      </a:r>
                      <a:endParaRPr lang="en-US" sz="2400" b="1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6286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/>
                        <a:t>*</a:t>
                      </a:r>
                      <a:endParaRPr lang="en-US" sz="2400" b="1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   Multiplication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x=y*2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x=10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6286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/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   Division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x=y/2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/>
                        <a:t>x=2.5</a:t>
                      </a:r>
                      <a:endParaRPr lang="en-US" sz="2400" b="1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6994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%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   Modulus (division remainder)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x=y%2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x=1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6286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/>
                        <a:t>++</a:t>
                      </a:r>
                      <a:endParaRPr lang="en-US" sz="2400" b="1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   Increment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/>
                        <a:t>x=++y</a:t>
                      </a:r>
                      <a:endParaRPr lang="en-US" sz="2400" b="1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x=6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6286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/>
                        <a:t>--</a:t>
                      </a:r>
                      <a:endParaRPr lang="en-US" sz="2400" b="1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   Decrement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x=--y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400" b="1" dirty="0"/>
                        <a:t>x=4</a:t>
                      </a:r>
                      <a:endParaRPr lang="en-US" sz="24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 rot="16200000">
            <a:off x="-1032109" y="3026646"/>
            <a:ext cx="5270995" cy="892552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5200" b="1" spc="-300" dirty="0">
                <a:solidFill>
                  <a:schemeClr val="bg1"/>
                </a:solidFill>
              </a:rPr>
              <a:t>Arithmetic Operators</a:t>
            </a:r>
          </a:p>
        </p:txBody>
      </p:sp>
    </p:spTree>
    <p:extLst>
      <p:ext uri="{BB962C8B-B14F-4D97-AF65-F5344CB8AC3E}">
        <p14:creationId xmlns:p14="http://schemas.microsoft.com/office/powerpoint/2010/main" val="3429835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 rot="16200000">
            <a:off x="-1063335" y="3042035"/>
            <a:ext cx="5333448" cy="861774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sz="5000" b="1" spc="-300" dirty="0">
                <a:solidFill>
                  <a:schemeClr val="bg1"/>
                </a:solidFill>
              </a:rPr>
              <a:t>Assignment Operators</a:t>
            </a:r>
          </a:p>
        </p:txBody>
      </p:sp>
      <p:graphicFrame>
        <p:nvGraphicFramePr>
          <p:cNvPr id="6" name="Group 120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123769739"/>
              </p:ext>
            </p:extLst>
          </p:nvPr>
        </p:nvGraphicFramePr>
        <p:xfrm>
          <a:off x="2179040" y="837424"/>
          <a:ext cx="8883701" cy="5270997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4635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5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744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10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Operator</a:t>
                      </a:r>
                      <a:endParaRPr kumimoji="0" lang="en-GB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Example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Description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912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=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x = 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Sets x to the value of y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Assigns the value of the right operand to the left operand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558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+=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x += 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i.e. x = x + y (15)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Times New Roman" pitchFamily="18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Adds together the operands and assigns the result to the left operand. 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8432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>
                          <a:ln>
                            <a:noFill/>
                          </a:ln>
                          <a:effectLst/>
                        </a:rPr>
                        <a:t>–= </a:t>
                      </a:r>
                      <a:endParaRPr kumimoji="0" 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x –= 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i.e. x = x – y (5)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Times New Roman" pitchFamily="18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Subtracts the right operand from the left operand and assigns the result to the left operand.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558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>
                          <a:ln>
                            <a:noFill/>
                          </a:ln>
                          <a:effectLst/>
                        </a:rPr>
                        <a:t>*=</a:t>
                      </a:r>
                      <a:endParaRPr kumimoji="0" 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>
                          <a:ln>
                            <a:noFill/>
                          </a:ln>
                          <a:effectLst/>
                        </a:rPr>
                        <a:t>x *=   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>
                          <a:ln>
                            <a:noFill/>
                          </a:ln>
                          <a:effectLst/>
                        </a:rPr>
                        <a:t>i.e. x = x * y (50)</a:t>
                      </a:r>
                      <a:endParaRPr kumimoji="0" 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Times New Roman" pitchFamily="18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Multiplies together the operands and assigns the result to the left operand.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97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>
                          <a:ln>
                            <a:noFill/>
                          </a:ln>
                          <a:effectLst/>
                        </a:rPr>
                        <a:t>/=</a:t>
                      </a:r>
                      <a:endParaRPr kumimoji="0" 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>
                          <a:ln>
                            <a:noFill/>
                          </a:ln>
                          <a:effectLst/>
                        </a:rPr>
                        <a:t>x /=   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>
                          <a:ln>
                            <a:noFill/>
                          </a:ln>
                          <a:effectLst/>
                        </a:rPr>
                        <a:t>i.e. x = x / y (2)</a:t>
                      </a:r>
                      <a:endParaRPr kumimoji="0" 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Times New Roman" pitchFamily="18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Divides the left operand by the right operand and assigns the result to the left operand.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6558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>
                          <a:ln>
                            <a:noFill/>
                          </a:ln>
                          <a:effectLst/>
                        </a:rPr>
                        <a:t>%=</a:t>
                      </a:r>
                      <a:endParaRPr kumimoji="0" 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x %= 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i.e. x = x % y (0)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Times New Roman" pitchFamily="18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Divides the left operand by the right operand and assigns the result to the left operand. 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23511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 rot="16200000">
            <a:off x="-1063336" y="3057422"/>
            <a:ext cx="5333449" cy="83099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4800" b="1" spc="-300" dirty="0">
                <a:solidFill>
                  <a:schemeClr val="bg1"/>
                </a:solidFill>
              </a:rPr>
              <a:t>Comparison Operators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538796"/>
              </p:ext>
            </p:extLst>
          </p:nvPr>
        </p:nvGraphicFramePr>
        <p:xfrm>
          <a:off x="2166001" y="806198"/>
          <a:ext cx="8911730" cy="5636167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15678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03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405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2605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Operator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Description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Example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2605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==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  is equal to 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x==8 is false 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85213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4000" b="1" dirty="0"/>
                        <a:t>===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latin typeface="+mn-lt"/>
                          <a:ea typeface="Calibri"/>
                          <a:cs typeface="Arial"/>
                        </a:rPr>
                        <a:t>!==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  is exactly equal to (value and </a:t>
                      </a:r>
                      <a:r>
                        <a:rPr lang="en-US" sz="2800" b="1" baseline="0" dirty="0"/>
                        <a:t>  </a:t>
                      </a:r>
                      <a:r>
                        <a:rPr lang="en-US" sz="2800" b="1" dirty="0"/>
                        <a:t>type)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x===5 is true</a:t>
                      </a:r>
                      <a:br>
                        <a:rPr lang="en-US" sz="2800" b="1" dirty="0"/>
                      </a:br>
                      <a:r>
                        <a:rPr lang="en-US" sz="2800" b="1" dirty="0"/>
                        <a:t>x==="5" is false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2605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!=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  is not equal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/>
                        <a:t>x!=8 is true</a:t>
                      </a:r>
                      <a:endParaRPr lang="en-US" sz="2800" b="1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2605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&gt;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  is greater than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/>
                        <a:t>x&gt;8 is false</a:t>
                      </a:r>
                      <a:endParaRPr lang="en-US" sz="2800" b="1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2605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&lt;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  is less than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x&lt;8 is true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2605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&gt;=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  is greater than or equal to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x&gt;=8 is false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2605"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/>
                        <a:t>&lt;=</a:t>
                      </a:r>
                      <a:endParaRPr lang="en-US" sz="2800" b="1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  is less than or equal to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800" b="1" dirty="0"/>
                        <a:t>x&lt;=8 is true</a:t>
                      </a:r>
                      <a:endParaRPr lang="en-US" sz="2800" b="1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65866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 rot="16200000">
            <a:off x="-1063336" y="3018951"/>
            <a:ext cx="5333449" cy="907941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en-US" sz="5300" b="1" dirty="0">
                <a:solidFill>
                  <a:schemeClr val="bg1"/>
                </a:solidFill>
              </a:rPr>
              <a:t>Logical Operators</a:t>
            </a:r>
          </a:p>
        </p:txBody>
      </p:sp>
      <p:graphicFrame>
        <p:nvGraphicFramePr>
          <p:cNvPr id="4" name="Group 3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7793090"/>
              </p:ext>
            </p:extLst>
          </p:nvPr>
        </p:nvGraphicFramePr>
        <p:xfrm>
          <a:off x="2162487" y="806196"/>
          <a:ext cx="8885264" cy="5333448"/>
        </p:xfrm>
        <a:graphic>
          <a:graphicData uri="http://schemas.openxmlformats.org/drawingml/2006/table">
            <a:tbl>
              <a:tblPr>
                <a:tableStyleId>{306799F8-075E-4A3A-A7F6-7FBC6576F1A4}</a:tableStyleId>
              </a:tblPr>
              <a:tblGrid>
                <a:gridCol w="17414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438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7746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Operator</a:t>
                      </a:r>
                      <a:endParaRPr kumimoji="0" lang="en-GB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45725" marB="4572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Definition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45725" marB="45725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90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&amp;&amp;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marT="45725" marB="45725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Logical "AND" – returns true when both operands are true; otherwise it returns false (Gard Operator)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marT="45725" marB="45725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90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||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marT="45725" marB="45725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Logical "OR" – returns true if either operand is true. It only returns false when both operands are false (Default Operator)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marT="45725" marB="45725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781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!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marT="45725" marB="45725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Logical "NOT"—returns true if the operand is false and false if the operand is true. This is a unary operator and precedes the operand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marT="45725" marB="45725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66790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46584" y="1634960"/>
            <a:ext cx="7000634" cy="1200329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en-US" sz="7200" b="1" spc="600" dirty="0">
                <a:solidFill>
                  <a:schemeClr val="bg1"/>
                </a:solidFill>
                <a:latin typeface="Agency FB" panose="020B0503020202020204" pitchFamily="34" charset="0"/>
              </a:rPr>
              <a:t>Ternary Operator</a:t>
            </a:r>
            <a:endParaRPr lang="en-US" sz="2800" spc="6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91684" y="3414214"/>
            <a:ext cx="93104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accent1">
                    <a:lumMod val="75000"/>
                  </a:schemeClr>
                </a:solidFill>
              </a:rPr>
              <a:t>(condition) </a:t>
            </a:r>
            <a:r>
              <a:rPr lang="en-US" sz="7200" b="1" dirty="0">
                <a:solidFill>
                  <a:srgbClr val="FFC000"/>
                </a:solidFill>
              </a:rPr>
              <a:t>?</a:t>
            </a:r>
            <a:r>
              <a:rPr lang="en-US" sz="72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7200" b="1" dirty="0">
                <a:solidFill>
                  <a:srgbClr val="00B050"/>
                </a:solidFill>
              </a:rPr>
              <a:t>true</a:t>
            </a:r>
            <a:r>
              <a:rPr lang="en-US" sz="72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7200" b="1" dirty="0">
                <a:solidFill>
                  <a:srgbClr val="FFC000"/>
                </a:solidFill>
              </a:rPr>
              <a:t>:</a:t>
            </a:r>
            <a:r>
              <a:rPr lang="en-US" sz="72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7200" b="1" dirty="0">
                <a:solidFill>
                  <a:srgbClr val="FF0000"/>
                </a:solidFill>
              </a:rPr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20353530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6" y="209989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typeof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Operator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 unary operator returns a string that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represents the data type.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The return values of using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typeof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can be one of the following: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rgbClr val="FF0000"/>
                </a:solidFill>
              </a:rPr>
              <a:t>"number", "string", "</a:t>
            </a:r>
            <a:r>
              <a:rPr lang="en-US" dirty="0" err="1">
                <a:solidFill>
                  <a:srgbClr val="FF0000"/>
                </a:solidFill>
              </a:rPr>
              <a:t>boolean</a:t>
            </a:r>
            <a:r>
              <a:rPr lang="en-US" dirty="0">
                <a:solidFill>
                  <a:srgbClr val="FF0000"/>
                </a:solidFill>
              </a:rPr>
              <a:t>", "</a:t>
            </a:r>
            <a:r>
              <a:rPr lang="en-US" dirty="0" err="1">
                <a:solidFill>
                  <a:srgbClr val="FF0000"/>
                </a:solidFill>
              </a:rPr>
              <a:t>undefined","object</a:t>
            </a:r>
            <a:r>
              <a:rPr lang="en-US" dirty="0">
                <a:solidFill>
                  <a:srgbClr val="FF0000"/>
                </a:solidFill>
              </a:rPr>
              <a:t>", or "function".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Example: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myName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= “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javascript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”;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typeof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myName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; //string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740226" y="406767"/>
            <a:ext cx="4955874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err="1">
                <a:solidFill>
                  <a:schemeClr val="bg1"/>
                </a:solidFill>
              </a:rPr>
              <a:t>typeof</a:t>
            </a:r>
            <a:r>
              <a:rPr lang="en-US" sz="4800" b="1" dirty="0">
                <a:solidFill>
                  <a:schemeClr val="bg1"/>
                </a:solidFill>
              </a:rPr>
              <a:t> Operator</a:t>
            </a:r>
          </a:p>
        </p:txBody>
      </p:sp>
    </p:spTree>
    <p:extLst>
      <p:ext uri="{BB962C8B-B14F-4D97-AF65-F5344CB8AC3E}">
        <p14:creationId xmlns:p14="http://schemas.microsoft.com/office/powerpoint/2010/main" val="13443751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6" y="1529542"/>
            <a:ext cx="10515600" cy="4921691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3200" dirty="0">
                <a:solidFill>
                  <a:srgbClr val="FF0000"/>
                </a:solidFill>
              </a:rPr>
              <a:t>An expression is a part of a statement that is evaluated as a value.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Main types of expressions: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Left-hand-side “Assignment”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F0000"/>
                </a:solidFill>
              </a:rPr>
              <a:t>a = 25; </a:t>
            </a:r>
            <a:r>
              <a:rPr lang="en-US" sz="2800" dirty="0">
                <a:solidFill>
                  <a:srgbClr val="FF0000"/>
                </a:solidFill>
                <a:sym typeface="Wingdings" panose="05000000000000000000" pitchFamily="2" charset="2"/>
              </a:rPr>
              <a:t>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assign RHS to variable of LHS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Arithmetic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F0000"/>
                </a:solidFill>
              </a:rPr>
              <a:t>10 + 12; </a:t>
            </a:r>
            <a:r>
              <a:rPr lang="en-US" sz="2800" dirty="0">
                <a:solidFill>
                  <a:srgbClr val="FF0000"/>
                </a:solidFill>
                <a:sym typeface="Wingdings" panose="05000000000000000000" pitchFamily="2" charset="2"/>
              </a:rPr>
              <a:t>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evaluates to sum of 10 and 12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String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F0000"/>
                </a:solidFill>
              </a:rPr>
              <a:t>“Hello” + ” All !!”; </a:t>
            </a:r>
            <a:r>
              <a:rPr lang="en-US" sz="2800" dirty="0">
                <a:solidFill>
                  <a:srgbClr val="FF0000"/>
                </a:solidFill>
                <a:sym typeface="Wingdings" panose="05000000000000000000" pitchFamily="2" charset="2"/>
              </a:rPr>
              <a:t>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evaluates to new string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Logical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F0000"/>
                </a:solidFill>
              </a:rPr>
              <a:t>25&lt;27 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  <a:sym typeface="Wingdings" panose="05000000000000000000" pitchFamily="2" charset="2"/>
              </a:rPr>
              <a:t>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evaluates to the Boolean value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740225" y="406767"/>
            <a:ext cx="6558349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JavaScript Expression</a:t>
            </a:r>
          </a:p>
        </p:txBody>
      </p:sp>
    </p:spTree>
    <p:extLst>
      <p:ext uri="{BB962C8B-B14F-4D97-AF65-F5344CB8AC3E}">
        <p14:creationId xmlns:p14="http://schemas.microsoft.com/office/powerpoint/2010/main" val="32011120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Coercion is forcing conversion from one data type to another when expression is executed giving a result without causing any error.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Sometimes gives surprising results from human perspective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JavaScript engine coerce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F0000"/>
                </a:solidFill>
              </a:rPr>
              <a:t>Number to string </a:t>
            </a:r>
            <a:r>
              <a:rPr lang="en-US" sz="3200" dirty="0">
                <a:solidFill>
                  <a:srgbClr val="FF0000"/>
                </a:solidFill>
              </a:rPr>
              <a:t> 1+”2”</a:t>
            </a:r>
            <a:r>
              <a:rPr lang="en-US" sz="3200" dirty="0">
                <a:solidFill>
                  <a:srgbClr val="FF0000"/>
                </a:solidFill>
                <a:sym typeface="Wingdings" panose="05000000000000000000" pitchFamily="2" charset="2"/>
              </a:rPr>
              <a:t>”</a:t>
            </a:r>
            <a:r>
              <a:rPr lang="en-US" sz="3200" dirty="0">
                <a:solidFill>
                  <a:srgbClr val="FF0000"/>
                </a:solidFill>
              </a:rPr>
              <a:t>12”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F0000"/>
                </a:solidFill>
              </a:rPr>
              <a:t>Boolean to number </a:t>
            </a:r>
            <a:r>
              <a:rPr lang="en-US" sz="3200" dirty="0">
                <a:solidFill>
                  <a:srgbClr val="FF0000"/>
                </a:solidFill>
              </a:rPr>
              <a:t>3&lt;2&lt;1</a:t>
            </a:r>
            <a:r>
              <a:rPr lang="en-US" sz="3200" dirty="0">
                <a:solidFill>
                  <a:srgbClr val="FF0000"/>
                </a:solidFill>
                <a:sym typeface="Wingdings" panose="05000000000000000000" pitchFamily="2" charset="2"/>
              </a:rPr>
              <a:t></a:t>
            </a:r>
            <a:r>
              <a:rPr lang="en-US" sz="3200" dirty="0">
                <a:solidFill>
                  <a:srgbClr val="FF0000"/>
                </a:solidFill>
              </a:rPr>
              <a:t>true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Both undefined and null coerce to false</a:t>
            </a:r>
            <a:endParaRPr 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740225" y="406767"/>
            <a:ext cx="334963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Coercion</a:t>
            </a:r>
          </a:p>
        </p:txBody>
      </p:sp>
    </p:spTree>
    <p:extLst>
      <p:ext uri="{BB962C8B-B14F-4D97-AF65-F5344CB8AC3E}">
        <p14:creationId xmlns:p14="http://schemas.microsoft.com/office/powerpoint/2010/main" val="598009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7618"/>
            <a:ext cx="10515600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JavaScript is a scripting language.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Designed to add interactivity to HTML pages and create </a:t>
            </a:r>
            <a:r>
              <a:rPr lang="en-US" dirty="0">
                <a:solidFill>
                  <a:srgbClr val="FF0000"/>
                </a:solidFill>
              </a:rPr>
              <a:t>dynamic web sites. 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</a:rPr>
              <a:t>i.e. Change contents of document, provide forms and controls, animation, control web browser window, etc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.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JavaScript statements embedded in an HTML page can </a:t>
            </a:r>
            <a:r>
              <a:rPr lang="en-US" dirty="0">
                <a:solidFill>
                  <a:srgbClr val="FF0000"/>
                </a:solidFill>
              </a:rPr>
              <a:t>recognize and respond to User Events.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JavaScript is very simple and flexible.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Powerful, beautiful and full-fledged dynamic Programming Language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38200" y="421507"/>
            <a:ext cx="3686778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JavaScript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1815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230284"/>
            <a:ext cx="10897593" cy="522094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The operators that you have learned are evaluated in the following order (from highest precedence to lowest):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1. Parentheses(())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2. Multiply/divide/modulus (*, /, %)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3. Addition/Subtraction (+, -)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4. Relational (&lt;, &lt;=, &gt;=, &gt;)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5. Equality (==, !=)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6. Logical and (&amp;&amp;)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7. Logical or (||)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8. Conditional (?:)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9. Assignment operators (=, +=, -=, *=, /=, %=)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740225" y="240507"/>
            <a:ext cx="5610699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Operator Precedence</a:t>
            </a:r>
          </a:p>
        </p:txBody>
      </p:sp>
    </p:spTree>
    <p:extLst>
      <p:ext uri="{BB962C8B-B14F-4D97-AF65-F5344CB8AC3E}">
        <p14:creationId xmlns:p14="http://schemas.microsoft.com/office/powerpoint/2010/main" val="1381945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16200000">
            <a:off x="-1198854" y="2975870"/>
            <a:ext cx="5734647" cy="923330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Control</a:t>
            </a:r>
            <a:r>
              <a:rPr lang="en-US" sz="5400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Statements</a:t>
            </a:r>
          </a:p>
        </p:txBody>
      </p:sp>
      <p:sp>
        <p:nvSpPr>
          <p:cNvPr id="5" name="TextBox 4"/>
          <p:cNvSpPr txBox="1"/>
          <p:nvPr/>
        </p:nvSpPr>
        <p:spPr>
          <a:xfrm rot="16200000">
            <a:off x="271973" y="3052815"/>
            <a:ext cx="5676106" cy="769441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Conditional Statements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4322170" y="3067448"/>
            <a:ext cx="5705378" cy="76944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Loop Statements</a:t>
            </a: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85834295"/>
              </p:ext>
            </p:extLst>
          </p:nvPr>
        </p:nvGraphicFramePr>
        <p:xfrm>
          <a:off x="3839520" y="599479"/>
          <a:ext cx="2576269" cy="5676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011988495"/>
              </p:ext>
            </p:extLst>
          </p:nvPr>
        </p:nvGraphicFramePr>
        <p:xfrm>
          <a:off x="7933929" y="599479"/>
          <a:ext cx="3278714" cy="5676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9007000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90" b="7102"/>
          <a:stretch/>
        </p:blipFill>
        <p:spPr>
          <a:xfrm>
            <a:off x="1225853" y="1063186"/>
            <a:ext cx="5202479" cy="49767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18101" y="823344"/>
            <a:ext cx="23358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C00000"/>
                </a:solidFill>
                <a:latin typeface="Bauhaus 93" panose="04030905020B02020C02" pitchFamily="82" charset="0"/>
              </a:rPr>
              <a:t>Input</a:t>
            </a:r>
            <a:endParaRPr lang="en-US" sz="2000" b="1" dirty="0">
              <a:solidFill>
                <a:srgbClr val="C00000"/>
              </a:solidFill>
              <a:latin typeface="Bauhaus 93" panose="04030905020B02020C02" pitchFamily="8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18101" y="3669679"/>
            <a:ext cx="30348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C00000"/>
                </a:solidFill>
                <a:latin typeface="Bauhaus 93" panose="04030905020B02020C02" pitchFamily="82" charset="0"/>
              </a:rPr>
              <a:t>Output</a:t>
            </a:r>
            <a:endParaRPr lang="en-US" sz="2000" b="1" dirty="0">
              <a:solidFill>
                <a:srgbClr val="C00000"/>
              </a:solidFill>
              <a:latin typeface="Bauhaus 93" panose="04030905020B02020C02" pitchFamily="8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6242" y="2126629"/>
            <a:ext cx="3486150" cy="15430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617" y="4870008"/>
            <a:ext cx="3533775" cy="12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5840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9222" y="931692"/>
            <a:ext cx="3190297" cy="1200329"/>
          </a:xfrm>
          <a:prstGeom prst="rect">
            <a:avLst/>
          </a:prstGeom>
          <a:solidFill>
            <a:srgbClr val="0070C0"/>
          </a:solidFill>
        </p:spPr>
        <p:txBody>
          <a:bodyPr wrap="none">
            <a:spAutoFit/>
          </a:bodyPr>
          <a:lstStyle/>
          <a:p>
            <a:r>
              <a:rPr lang="en-US" sz="7200" b="1" spc="600" dirty="0">
                <a:solidFill>
                  <a:schemeClr val="bg1"/>
                </a:solidFill>
                <a:latin typeface="Agency FB" panose="020B0503020202020204" pitchFamily="34" charset="0"/>
              </a:rPr>
              <a:t>Console</a:t>
            </a:r>
            <a:endParaRPr lang="en-US" sz="2800" spc="6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22290" y="2424099"/>
            <a:ext cx="770416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C00000"/>
                </a:solidFill>
              </a:rPr>
              <a:t>console.log</a:t>
            </a:r>
            <a:r>
              <a:rPr lang="en-US" sz="6600" b="1" dirty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sz="6600" b="1" dirty="0">
                <a:solidFill>
                  <a:srgbClr val="92D050"/>
                </a:solidFill>
              </a:rPr>
              <a:t>any data</a:t>
            </a:r>
            <a:r>
              <a:rPr lang="en-US" sz="6600" b="1" dirty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3150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 Four ways of communication: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one that displays a text message in a pop-up </a:t>
            </a:r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window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one that asks for information in a pop-up window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one that asks a question in a pop-up window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and one that displays a text message in the browser window.</a:t>
            </a:r>
            <a:endParaRPr 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740225" y="406767"/>
            <a:ext cx="77620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Communicating with the User</a:t>
            </a:r>
          </a:p>
        </p:txBody>
      </p:sp>
    </p:spTree>
    <p:extLst>
      <p:ext uri="{BB962C8B-B14F-4D97-AF65-F5344CB8AC3E}">
        <p14:creationId xmlns:p14="http://schemas.microsoft.com/office/powerpoint/2010/main" val="39886591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There are 3 types of dialogues: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FF0000"/>
                </a:solidFill>
              </a:rPr>
              <a:t>alert()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Show a message box with one button, has no return.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FF0000"/>
                </a:solidFill>
              </a:rPr>
              <a:t>confirm()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Show a message  box with 2 buttons (OK and Cancel).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Returns true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OK pressed.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Returns false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Cancel pressed.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FF0000"/>
                </a:solidFill>
              </a:rPr>
              <a:t>prompt()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Show a message box with 2 buttons (OK and Cancel) and a textbox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Returns the text in textbox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OK pressed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Returns null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Cancel pressed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1935979" y="406767"/>
            <a:ext cx="77620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Dialogues and Alerts</a:t>
            </a:r>
          </a:p>
        </p:txBody>
      </p:sp>
    </p:spTree>
    <p:extLst>
      <p:ext uri="{BB962C8B-B14F-4D97-AF65-F5344CB8AC3E}">
        <p14:creationId xmlns:p14="http://schemas.microsoft.com/office/powerpoint/2010/main" val="24051067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14013" y="815928"/>
            <a:ext cx="385727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accent1">
                    <a:lumMod val="50000"/>
                  </a:schemeClr>
                </a:solidFill>
              </a:rPr>
              <a:t>Popup Boxes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46" y="2177199"/>
            <a:ext cx="4857104" cy="17150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46" y="4290906"/>
            <a:ext cx="4870196" cy="17543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407" y="3215973"/>
            <a:ext cx="4857104" cy="214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8461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203" y="2078730"/>
            <a:ext cx="10897593" cy="442181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You can write out plain text or you can mix HTML tags in with the text being written using </a:t>
            </a:r>
            <a:r>
              <a:rPr lang="en-US" sz="3200" dirty="0" err="1">
                <a:solidFill>
                  <a:schemeClr val="accent5">
                    <a:lumMod val="75000"/>
                  </a:schemeClr>
                </a:solidFill>
              </a:rPr>
              <a:t>document.write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()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to return text to the browser screen.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dirty="0" err="1">
                <a:solidFill>
                  <a:srgbClr val="FF0000"/>
                </a:solidFill>
              </a:rPr>
              <a:t>document.write</a:t>
            </a:r>
            <a:r>
              <a:rPr lang="en-US" sz="2800" dirty="0">
                <a:solidFill>
                  <a:srgbClr val="FF0000"/>
                </a:solidFill>
              </a:rPr>
              <a:t>(“ ”)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Example: </a:t>
            </a:r>
            <a:r>
              <a:rPr lang="en-US" sz="3200" dirty="0" err="1">
                <a:solidFill>
                  <a:schemeClr val="accent5">
                    <a:lumMod val="75000"/>
                  </a:schemeClr>
                </a:solidFill>
              </a:rPr>
              <a:t>document.write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(”Hello </a:t>
            </a:r>
            <a:r>
              <a:rPr lang="en-US" sz="3200">
                <a:solidFill>
                  <a:schemeClr val="accent5">
                    <a:lumMod val="75000"/>
                  </a:schemeClr>
                </a:solidFill>
              </a:rPr>
              <a:t>There!“)</a:t>
            </a:r>
            <a:endParaRPr lang="en-US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1006232" y="323642"/>
            <a:ext cx="9883440" cy="156966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Outputting text with JavaScript</a:t>
            </a:r>
          </a:p>
          <a:p>
            <a:pPr algn="ctr"/>
            <a:r>
              <a:rPr lang="en-US" sz="4800" b="1" dirty="0">
                <a:solidFill>
                  <a:schemeClr val="bg1"/>
                </a:solidFill>
              </a:rPr>
              <a:t>(on the current window)</a:t>
            </a:r>
          </a:p>
        </p:txBody>
      </p:sp>
    </p:spTree>
    <p:extLst>
      <p:ext uri="{BB962C8B-B14F-4D97-AF65-F5344CB8AC3E}">
        <p14:creationId xmlns:p14="http://schemas.microsoft.com/office/powerpoint/2010/main" val="35952864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 function is an organized block of reusable code (a set of statements) that handles and performs actions generated by user events.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Functions categorized into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solidFill>
                  <a:srgbClr val="FF0000"/>
                </a:solidFill>
              </a:rPr>
              <a:t>built-in functions 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improve your program's efficiency and readability.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solidFill>
                  <a:srgbClr val="FF0000"/>
                </a:solidFill>
              </a:rPr>
              <a:t>user defined functions 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, created by developer to make your programs scalable.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Function executes when it is called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.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from another function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from a user event, called by an event or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from a separate &lt;script&gt; block.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1935979" y="406767"/>
            <a:ext cx="77620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JavaScript Functions</a:t>
            </a:r>
          </a:p>
        </p:txBody>
      </p:sp>
    </p:spTree>
    <p:extLst>
      <p:ext uri="{BB962C8B-B14F-4D97-AF65-F5344CB8AC3E}">
        <p14:creationId xmlns:p14="http://schemas.microsoft.com/office/powerpoint/2010/main" val="11651301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71550" y="643613"/>
            <a:ext cx="9896319" cy="830997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ctr"/>
            <a:r>
              <a:rPr lang="en-US" sz="4800" spc="-300" dirty="0">
                <a:solidFill>
                  <a:schemeClr val="bg1"/>
                </a:solidFill>
                <a:latin typeface="Arial Black" panose="020B0A04020102020204" pitchFamily="34" charset="0"/>
              </a:rPr>
              <a:t>Global Properties &amp; functions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1664460"/>
              </p:ext>
            </p:extLst>
          </p:nvPr>
        </p:nvGraphicFramePr>
        <p:xfrm>
          <a:off x="971550" y="1669284"/>
          <a:ext cx="9896319" cy="51816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31751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212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8899"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Function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152400" marR="76200" marT="76200" marB="762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effectLst/>
                        </a:rPr>
                        <a:t>Description</a:t>
                      </a:r>
                      <a:endParaRPr lang="en-US" sz="2400" b="1" dirty="0">
                        <a:effectLst/>
                      </a:endParaRP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209912"/>
              </p:ext>
            </p:extLst>
          </p:nvPr>
        </p:nvGraphicFramePr>
        <p:xfrm>
          <a:off x="971549" y="2187444"/>
          <a:ext cx="9896319" cy="3723450"/>
        </p:xfrm>
        <a:graphic>
          <a:graphicData uri="http://schemas.openxmlformats.org/drawingml/2006/table">
            <a:tbl>
              <a:tblPr>
                <a:tableStyleId>{638B1855-1B75-4FBE-930C-398BA8C253C6}</a:tableStyleId>
              </a:tblPr>
              <a:tblGrid>
                <a:gridCol w="31751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212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7194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 err="1">
                          <a:effectLst/>
                        </a:rPr>
                        <a:t>eval</a:t>
                      </a:r>
                      <a:r>
                        <a:rPr lang="en-US" sz="2400" dirty="0">
                          <a:effectLst/>
                        </a:rPr>
                        <a:t>()</a:t>
                      </a:r>
                      <a:endParaRPr lang="en-US" sz="2400" b="1" dirty="0">
                        <a:effectLst/>
                      </a:endParaRPr>
                    </a:p>
                  </a:txBody>
                  <a:tcPr marL="113909" marR="56955" marT="56955" marB="5695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Evaluates a string and executes it as if it was script code</a:t>
                      </a:r>
                      <a:endParaRPr lang="en-US" sz="2400" b="1" dirty="0">
                        <a:effectLst/>
                      </a:endParaRPr>
                    </a:p>
                  </a:txBody>
                  <a:tcPr marL="56955" marR="56955" marT="56955" marB="5695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194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 err="1">
                          <a:effectLst/>
                        </a:rPr>
                        <a:t>isFinite</a:t>
                      </a:r>
                      <a:r>
                        <a:rPr lang="en-US" sz="2400" dirty="0">
                          <a:effectLst/>
                        </a:rPr>
                        <a:t>()</a:t>
                      </a:r>
                      <a:endParaRPr lang="en-US" sz="2400" b="1" dirty="0">
                        <a:effectLst/>
                      </a:endParaRPr>
                    </a:p>
                  </a:txBody>
                  <a:tcPr marL="113909" marR="56955" marT="56955" marB="5695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Determines whether a value is a finite, legal number</a:t>
                      </a:r>
                      <a:endParaRPr lang="en-US" sz="2400" b="1" dirty="0">
                        <a:effectLst/>
                      </a:endParaRPr>
                    </a:p>
                  </a:txBody>
                  <a:tcPr marL="56955" marR="56955" marT="56955" marB="5695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7194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 err="1">
                          <a:effectLst/>
                        </a:rPr>
                        <a:t>isNaN</a:t>
                      </a:r>
                      <a:r>
                        <a:rPr lang="en-US" sz="2400" dirty="0">
                          <a:effectLst/>
                        </a:rPr>
                        <a:t>()</a:t>
                      </a:r>
                      <a:endParaRPr lang="en-US" sz="2400" b="1" dirty="0">
                        <a:effectLst/>
                      </a:endParaRPr>
                    </a:p>
                  </a:txBody>
                  <a:tcPr marL="113909" marR="56955" marT="56955" marB="5695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Determines whether a value is an illegal number</a:t>
                      </a:r>
                      <a:endParaRPr lang="en-US" sz="2400" b="1" dirty="0">
                        <a:effectLst/>
                      </a:endParaRPr>
                    </a:p>
                  </a:txBody>
                  <a:tcPr marL="56955" marR="56955" marT="56955" marB="5695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7194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Number()</a:t>
                      </a:r>
                      <a:endParaRPr lang="en-US" sz="2400" b="1" dirty="0">
                        <a:effectLst/>
                      </a:endParaRPr>
                    </a:p>
                  </a:txBody>
                  <a:tcPr marL="113909" marR="56955" marT="56955" marB="5695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Converts an object's value to a number</a:t>
                      </a:r>
                      <a:endParaRPr lang="en-US" sz="2400" b="1" dirty="0">
                        <a:effectLst/>
                      </a:endParaRPr>
                    </a:p>
                  </a:txBody>
                  <a:tcPr marL="56955" marR="56955" marT="56955" marB="5695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7194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 err="1">
                          <a:effectLst/>
                        </a:rPr>
                        <a:t>parseFloat</a:t>
                      </a:r>
                      <a:r>
                        <a:rPr lang="en-US" sz="2400" dirty="0">
                          <a:effectLst/>
                        </a:rPr>
                        <a:t>()</a:t>
                      </a:r>
                      <a:endParaRPr lang="en-US" sz="2400" b="1" dirty="0">
                        <a:effectLst/>
                      </a:endParaRPr>
                    </a:p>
                  </a:txBody>
                  <a:tcPr marL="113909" marR="56955" marT="56955" marB="5695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Parses a string and returns a floating-point number</a:t>
                      </a:r>
                      <a:endParaRPr lang="en-US" sz="2400" b="1" dirty="0">
                        <a:effectLst/>
                      </a:endParaRPr>
                    </a:p>
                  </a:txBody>
                  <a:tcPr marL="56955" marR="56955" marT="56955" marB="5695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7194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 err="1">
                          <a:effectLst/>
                        </a:rPr>
                        <a:t>parseInt</a:t>
                      </a:r>
                      <a:r>
                        <a:rPr lang="en-US" sz="2400" dirty="0">
                          <a:effectLst/>
                        </a:rPr>
                        <a:t>()</a:t>
                      </a:r>
                      <a:endParaRPr lang="en-US" sz="2400" b="1" dirty="0">
                        <a:effectLst/>
                      </a:endParaRPr>
                    </a:p>
                  </a:txBody>
                  <a:tcPr marL="113909" marR="56955" marT="56955" marB="5695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Parses a string and returns an integer</a:t>
                      </a:r>
                      <a:endParaRPr lang="en-US" sz="2400" b="1" dirty="0">
                        <a:effectLst/>
                      </a:endParaRPr>
                    </a:p>
                  </a:txBody>
                  <a:tcPr marL="56955" marR="56955" marT="56955" marB="5695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7194"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String()</a:t>
                      </a:r>
                      <a:endParaRPr lang="en-US" sz="2400" b="1" dirty="0">
                        <a:effectLst/>
                      </a:endParaRPr>
                    </a:p>
                  </a:txBody>
                  <a:tcPr marL="113909" marR="56955" marT="56955" marB="5695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dirty="0">
                          <a:effectLst/>
                        </a:rPr>
                        <a:t>Converts an object's value to a string</a:t>
                      </a:r>
                      <a:endParaRPr lang="en-US" sz="2400" b="1" dirty="0">
                        <a:effectLst/>
                      </a:endParaRPr>
                    </a:p>
                  </a:txBody>
                  <a:tcPr marL="56955" marR="56955" marT="56955" marB="5695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0198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4400" y="674557"/>
            <a:ext cx="6044925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Languages Types</a:t>
            </a:r>
            <a:endParaRPr 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5" name="Diagram 4"/>
          <p:cNvGraphicFramePr/>
          <p:nvPr/>
        </p:nvGraphicFramePr>
        <p:xfrm>
          <a:off x="1987030" y="2038661"/>
          <a:ext cx="8128000" cy="37399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816604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3636" y="509619"/>
            <a:ext cx="8820009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C47A8"/>
                </a:solidFill>
                <a:latin typeface="Bauhaus 93" panose="04030905020B02020C02" pitchFamily="82" charset="0"/>
              </a:rPr>
              <a:t>Object Categories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120191"/>
              </p:ext>
            </p:extLst>
          </p:nvPr>
        </p:nvGraphicFramePr>
        <p:xfrm>
          <a:off x="1034103" y="3496596"/>
          <a:ext cx="2912655" cy="1371600"/>
        </p:xfrm>
        <a:graphic>
          <a:graphicData uri="http://schemas.openxmlformats.org/drawingml/2006/table">
            <a:tbl>
              <a:tblPr firstRow="1" bandRow="1">
                <a:tableStyleId>{18603FDC-E32A-4AB5-989C-0864C3EAD2B8}</a:tableStyleId>
              </a:tblPr>
              <a:tblGrid>
                <a:gridCol w="291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Host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BOM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/>
                        <a:t>DOM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221830"/>
              </p:ext>
            </p:extLst>
          </p:nvPr>
        </p:nvGraphicFramePr>
        <p:xfrm>
          <a:off x="4579929" y="2353596"/>
          <a:ext cx="2912655" cy="3657600"/>
        </p:xfrm>
        <a:graphic>
          <a:graphicData uri="http://schemas.openxmlformats.org/drawingml/2006/table">
            <a:tbl>
              <a:tblPr firstRow="1" bandRow="1">
                <a:tableStyleId>{E269D01E-BC32-4049-B463-5C60D7B0CCD2}</a:tableStyleId>
              </a:tblPr>
              <a:tblGrid>
                <a:gridCol w="291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Built-in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Object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Math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String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Boolean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Array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/>
        </p:nvGraphicFramePr>
        <p:xfrm>
          <a:off x="7970203" y="3725196"/>
          <a:ext cx="2912655" cy="91440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2912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Author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All other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02444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62" y="1289407"/>
            <a:ext cx="11187244" cy="5213469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1.  Custom Objects (User-defined)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Objects that you, as a JavaScript developer, create and use.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2.  Built – in Objects (Native)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Objects that are provided with JavaScript to make your life as a JavaScript developer easier.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3. BOM Objects “Browser Object Model” (Host)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It is a collection of objects that are accessible through the global objects window. The browser objects deal with the characteristic and properties of the web browser.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4. DOM Objects “Document Object Model”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Objects provide the foundation for creating dynamic web pages. The DOM provides the ability for a JavaScript script to access, manipulate, and extend the content of a web page dynamically.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664974" y="218041"/>
            <a:ext cx="10413843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JavaScript Objects fall into 4 categories</a:t>
            </a:r>
          </a:p>
        </p:txBody>
      </p:sp>
    </p:spTree>
    <p:extLst>
      <p:ext uri="{BB962C8B-B14F-4D97-AF65-F5344CB8AC3E}">
        <p14:creationId xmlns:p14="http://schemas.microsoft.com/office/powerpoint/2010/main" val="36662144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965658978"/>
              </p:ext>
            </p:extLst>
          </p:nvPr>
        </p:nvGraphicFramePr>
        <p:xfrm>
          <a:off x="5030032" y="599744"/>
          <a:ext cx="634750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68" y="839584"/>
            <a:ext cx="4851504" cy="24257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209" y="3690000"/>
            <a:ext cx="4837063" cy="166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6609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01255" y="2003567"/>
            <a:ext cx="231994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13A1C3"/>
                </a:solidFill>
                <a:latin typeface="Bauhaus 93" panose="04030905020B02020C02" pitchFamily="82" charset="0"/>
              </a:rPr>
              <a:t>Constructor</a:t>
            </a:r>
            <a:endParaRPr lang="en-US" sz="4800" dirty="0">
              <a:solidFill>
                <a:srgbClr val="13A1C3"/>
              </a:solidFill>
              <a:latin typeface="Bauhaus 93" panose="04030905020B02020C02" pitchFamily="8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725" y="871849"/>
            <a:ext cx="4837063" cy="16639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67539" y="1119984"/>
            <a:ext cx="3828792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  <a:latin typeface="Bauhaus 93" panose="04030905020B02020C02" pitchFamily="82" charset="0"/>
              </a:rPr>
              <a:t>Object</a:t>
            </a:r>
            <a:endParaRPr lang="en-US" sz="5400" dirty="0">
              <a:solidFill>
                <a:srgbClr val="FFC000"/>
              </a:solidFill>
              <a:latin typeface="Bauhaus 93" panose="04030905020B02020C02" pitchFamily="8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2725" y="2820808"/>
            <a:ext cx="4837063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C00000"/>
                </a:solidFill>
                <a:latin typeface="Bauhaus 93" panose="04030905020B02020C02" pitchFamily="82" charset="0"/>
              </a:rPr>
              <a:t>Properties</a:t>
            </a:r>
            <a:endParaRPr lang="en-US" sz="4800" dirty="0">
              <a:solidFill>
                <a:srgbClr val="C00000"/>
              </a:solidFill>
              <a:latin typeface="Bauhaus 93" panose="04030905020B02020C02" pitchFamily="8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82724" y="4429299"/>
            <a:ext cx="4837063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00B050"/>
                </a:solidFill>
                <a:latin typeface="Bauhaus 93" panose="04030905020B02020C02" pitchFamily="82" charset="0"/>
              </a:rPr>
              <a:t>Functions</a:t>
            </a:r>
            <a:endParaRPr lang="en-US" sz="5400" dirty="0">
              <a:solidFill>
                <a:srgbClr val="00B050"/>
              </a:solidFill>
              <a:latin typeface="Bauhaus 93" panose="04030905020B02020C02" pitchFamily="8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28237" y="2820808"/>
            <a:ext cx="3968094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FF0000"/>
                </a:solidFill>
                <a:latin typeface="Bauhaus 93" panose="04030905020B02020C02" pitchFamily="82" charset="0"/>
              </a:rPr>
              <a:t>Properties</a:t>
            </a:r>
            <a:endParaRPr lang="en-US" sz="5400" dirty="0">
              <a:solidFill>
                <a:srgbClr val="FF0000"/>
              </a:solidFill>
              <a:latin typeface="Bauhaus 93" panose="04030905020B02020C02" pitchFamily="8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28237" y="4429299"/>
            <a:ext cx="3890248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92D050"/>
                </a:solidFill>
                <a:latin typeface="Bauhaus 93" panose="04030905020B02020C02" pitchFamily="82" charset="0"/>
              </a:rPr>
              <a:t>Functions</a:t>
            </a:r>
            <a:endParaRPr lang="en-US" sz="5400" dirty="0">
              <a:solidFill>
                <a:srgbClr val="92D050"/>
              </a:solidFill>
              <a:latin typeface="Bauhaus 93" panose="04030905020B02020C02" pitchFamily="82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6013342" y="790415"/>
            <a:ext cx="0" cy="5303287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9192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FFC000"/>
                </a:solidFill>
                <a:latin typeface="Bauhaus 93" panose="04030905020B02020C02" pitchFamily="82" charset="0"/>
              </a:rPr>
              <a:t>String</a:t>
            </a:r>
            <a:endParaRPr lang="en-US" sz="5400" dirty="0">
              <a:solidFill>
                <a:srgbClr val="FFC000"/>
              </a:solidFill>
              <a:latin typeface="Bauhaus 93" panose="04030905020B02020C02" pitchFamily="82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469447" y="1181347"/>
            <a:ext cx="6758185" cy="2800767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Strings are useful for holding data that can be represented in text form.</a:t>
            </a:r>
          </a:p>
        </p:txBody>
      </p:sp>
      <p:sp>
        <p:nvSpPr>
          <p:cNvPr id="3" name="Rectangle 2"/>
          <p:cNvSpPr/>
          <p:nvPr/>
        </p:nvSpPr>
        <p:spPr>
          <a:xfrm rot="16200000">
            <a:off x="1056776" y="1713706"/>
            <a:ext cx="198804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D7DB9"/>
                </a:solidFill>
                <a:latin typeface="Edwardian Script ITC" panose="030303020407070D0804" pitchFamily="66" charset="0"/>
              </a:rPr>
              <a:t>Wrapper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92690038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Enables us to work with and manipulate strings of text.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 String Objects have: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</a:rPr>
              <a:t>Property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length : gives the length of the String.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</a:rPr>
              <a:t>Methods that fall into three categories: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Manipulate the contents of the String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Manipulate the appearance of the String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To create a String Object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var str = new String(‘hello’);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377897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String Object</a:t>
            </a:r>
          </a:p>
        </p:txBody>
      </p:sp>
    </p:spTree>
    <p:extLst>
      <p:ext uri="{BB962C8B-B14F-4D97-AF65-F5344CB8AC3E}">
        <p14:creationId xmlns:p14="http://schemas.microsoft.com/office/powerpoint/2010/main" val="13571224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2477240" y="403143"/>
            <a:ext cx="6343203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String Object Methods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C997205-4625-487A-9539-B997618246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455219"/>
              </p:ext>
            </p:extLst>
          </p:nvPr>
        </p:nvGraphicFramePr>
        <p:xfrm>
          <a:off x="1422163" y="1573043"/>
          <a:ext cx="8875387" cy="4605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8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64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811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Method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230"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charAt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+mn-lt"/>
                        </a:rPr>
                        <a:t>(n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Return the character at a given 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10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+mn-lt"/>
                        </a:rPr>
                        <a:t>indexOf( </a:t>
                      </a:r>
                      <a:r>
                        <a:rPr lang="en-US" sz="1800" b="1" dirty="0" err="1">
                          <a:solidFill>
                            <a:schemeClr val="tx1"/>
                          </a:solidFill>
                          <a:latin typeface="+mn-lt"/>
                        </a:rPr>
                        <a:t>substr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+mn-lt"/>
                        </a:rPr>
                        <a:t>,[start])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Searches for first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occurrence for a substring.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56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+mn-lt"/>
                        </a:rPr>
                        <a:t>lastIndexOf( </a:t>
                      </a:r>
                      <a:r>
                        <a:rPr lang="en-US" sz="1800" b="1" dirty="0" err="1">
                          <a:solidFill>
                            <a:schemeClr val="tx1"/>
                          </a:solidFill>
                          <a:latin typeface="+mn-lt"/>
                        </a:rPr>
                        <a:t>substr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+mn-lt"/>
                        </a:rPr>
                        <a:t>,[start])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Searches for last occurrence for a substring.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2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toUpperCase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( )</a:t>
                      </a:r>
                    </a:p>
                  </a:txBody>
                  <a:tcPr marT="45731" marB="45731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Returns with all 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characters</a:t>
                      </a: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converted to uppercase. </a:t>
                      </a:r>
                    </a:p>
                  </a:txBody>
                  <a:tcPr marT="45731" marB="45731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13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trim</a:t>
                      </a:r>
                    </a:p>
                  </a:txBody>
                  <a:tcPr marT="45731" marB="45731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600" dirty="0"/>
                        <a:t>removes whitespace from both ends of a string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0"/>
                        <a:cs typeface="Arial" charset="0"/>
                      </a:endParaRPr>
                    </a:p>
                  </a:txBody>
                  <a:tcPr marT="45731" marB="45731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819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substring(from, to)</a:t>
                      </a:r>
                    </a:p>
                  </a:txBody>
                  <a:tcPr marT="45731" marB="45731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600" dirty="0"/>
                        <a:t>method returns the part of the string between the start and end indexes, or to the end of the string.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0"/>
                        <a:cs typeface="Arial" charset="0"/>
                      </a:endParaRPr>
                    </a:p>
                  </a:txBody>
                  <a:tcPr marT="45731" marB="45731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32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slice(start , end)</a:t>
                      </a:r>
                    </a:p>
                  </a:txBody>
                  <a:tcPr marT="45731" marB="45731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Extracts a substring of a string. 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What</a:t>
                      </a:r>
                      <a:r>
                        <a:rPr kumimoji="0" lang="ja-JP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’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s the difference then ?</a:t>
                      </a:r>
                    </a:p>
                  </a:txBody>
                  <a:tcPr marT="45731" marB="45731" horzOverflow="overflow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182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split(delimiter, limit)</a:t>
                      </a:r>
                    </a:p>
                  </a:txBody>
                  <a:tcPr marT="45731" marB="45731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Return array of strings, from splitting </a:t>
                      </a:r>
                      <a:r>
                        <a:rPr kumimoji="0" lang="en-US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string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 into substrings at the boundaries specified by </a:t>
                      </a:r>
                      <a:r>
                        <a:rPr kumimoji="0" lang="en-US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delimiter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, constrained by  </a:t>
                      </a:r>
                      <a:r>
                        <a:rPr kumimoji="0" lang="en-US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limit 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0"/>
                          <a:cs typeface="Arial" charset="0"/>
                        </a:rPr>
                        <a:t>number of elements.</a:t>
                      </a:r>
                    </a:p>
                  </a:txBody>
                  <a:tcPr marT="45731" marB="45731" horzOverflow="overflow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59988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 err="1">
                <a:solidFill>
                  <a:srgbClr val="0E9662"/>
                </a:solidFill>
                <a:latin typeface="Bauhaus 93" panose="04030905020B02020C02" pitchFamily="82" charset="0"/>
              </a:rPr>
              <a:t>RegExp</a:t>
            </a:r>
            <a:endParaRPr lang="en-US" sz="8000" dirty="0">
              <a:solidFill>
                <a:srgbClr val="0E9662"/>
              </a:solidFill>
              <a:latin typeface="Bauhaus 93" panose="04030905020B02020C02" pitchFamily="8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69447" y="1181347"/>
            <a:ext cx="6758185" cy="212365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Regular expression object for matching text with a pattern.</a:t>
            </a:r>
          </a:p>
        </p:txBody>
      </p:sp>
    </p:spTree>
    <p:extLst>
      <p:ext uri="{BB962C8B-B14F-4D97-AF65-F5344CB8AC3E}">
        <p14:creationId xmlns:p14="http://schemas.microsoft.com/office/powerpoint/2010/main" val="25066463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Regular expressions provide a powerful way to search and manipulate text.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A Regular Expression is a way of representing a pattern you are looking for in a string.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A Regular Expression lets you build patterns using a set of special characters. Depending on whether there's a match, appropriate action can be taken.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People often use regular expressions for validation purposes.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In the validation process; you don't know what exact values the user will enter, but you do know the format they need to use.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4257272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 err="1">
                <a:solidFill>
                  <a:schemeClr val="bg1"/>
                </a:solidFill>
              </a:rPr>
              <a:t>RegExp</a:t>
            </a:r>
            <a:r>
              <a:rPr lang="en-US" sz="4800" b="1" dirty="0">
                <a:solidFill>
                  <a:schemeClr val="bg1"/>
                </a:solidFill>
              </a:rPr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23205745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RegExp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Method </a:t>
            </a:r>
            <a:r>
              <a:rPr lang="en-US" b="1" dirty="0">
                <a:solidFill>
                  <a:srgbClr val="FF0000"/>
                </a:solidFill>
              </a:rPr>
              <a:t>test()</a:t>
            </a:r>
            <a:endParaRPr lang="en-US" sz="2400" b="1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returns a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boolean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(true when there's a match, false otherwise)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Example: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		/j.*t/.test("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Javascript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")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		false                                (case sensitive)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How to write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regExp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(self study)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4257272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 err="1">
                <a:solidFill>
                  <a:schemeClr val="bg1"/>
                </a:solidFill>
              </a:rPr>
              <a:t>RegExp</a:t>
            </a:r>
            <a:r>
              <a:rPr lang="en-US" sz="4800" b="1" dirty="0">
                <a:solidFill>
                  <a:schemeClr val="bg1"/>
                </a:solidFill>
              </a:rPr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412886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6" y="209989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Scripting Language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Interpreted command by command and remain in their original form.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Programming Language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Compiled, converted permanently into binary executable files (i.e., zeros and ones) before they are run.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Markup Language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 text-formatting language designed to transform raw text into structured documents, by inserting procedural and descriptive markup into the raw text.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996039" y="225564"/>
            <a:ext cx="10003974" cy="156966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Scripting vs. Programming vs. Markup Language</a:t>
            </a:r>
          </a:p>
        </p:txBody>
      </p:sp>
    </p:spTree>
    <p:extLst>
      <p:ext uri="{BB962C8B-B14F-4D97-AF65-F5344CB8AC3E}">
        <p14:creationId xmlns:p14="http://schemas.microsoft.com/office/powerpoint/2010/main" val="294353563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DAEF11"/>
                </a:solidFill>
                <a:latin typeface="Bauhaus 93" panose="04030905020B02020C02" pitchFamily="82" charset="0"/>
              </a:rPr>
              <a:t>Number</a:t>
            </a:r>
            <a:endParaRPr lang="en-US" sz="5400" dirty="0">
              <a:solidFill>
                <a:srgbClr val="DAEF11"/>
              </a:solidFill>
              <a:latin typeface="Bauhaus 93" panose="04030905020B02020C02" pitchFamily="8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69447" y="1181347"/>
            <a:ext cx="6758185" cy="34778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Number object is a wrapper object allowing you to work with numerical values.</a:t>
            </a:r>
          </a:p>
        </p:txBody>
      </p:sp>
      <p:sp>
        <p:nvSpPr>
          <p:cNvPr id="8" name="Rectangle 7"/>
          <p:cNvSpPr/>
          <p:nvPr/>
        </p:nvSpPr>
        <p:spPr>
          <a:xfrm rot="16200000">
            <a:off x="1004312" y="1155922"/>
            <a:ext cx="198804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D7DB9"/>
                </a:solidFill>
                <a:latin typeface="Edwardian Script ITC" panose="030303020407070D0804" pitchFamily="66" charset="0"/>
              </a:rPr>
              <a:t>Wrapper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9968478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To create a Number Object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 var n = new Number(101);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OR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 n = new Number(); // if not assigned a value initially n =0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 n=10; // value changed to n=10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Number has a set of </a:t>
            </a:r>
            <a:r>
              <a:rPr 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Constant values &amp; object methods.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4496423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Number Object</a:t>
            </a:r>
          </a:p>
        </p:txBody>
      </p:sp>
    </p:spTree>
    <p:extLst>
      <p:ext uri="{BB962C8B-B14F-4D97-AF65-F5344CB8AC3E}">
        <p14:creationId xmlns:p14="http://schemas.microsoft.com/office/powerpoint/2010/main" val="22998865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C5D80E"/>
                </a:solidFill>
                <a:latin typeface="Bauhaus 93" panose="04030905020B02020C02" pitchFamily="82" charset="0"/>
              </a:rPr>
              <a:t>Boolean</a:t>
            </a:r>
            <a:endParaRPr lang="en-US" sz="5400" dirty="0">
              <a:solidFill>
                <a:srgbClr val="C5D80E"/>
              </a:solidFill>
              <a:latin typeface="Bauhaus 93" panose="04030905020B02020C02" pitchFamily="8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69447" y="1181347"/>
            <a:ext cx="6758185" cy="2123658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Boolean object is an object wrapper for a </a:t>
            </a:r>
            <a:r>
              <a:rPr lang="en-US" sz="4400" dirty="0" err="1">
                <a:solidFill>
                  <a:schemeClr val="bg1"/>
                </a:solidFill>
                <a:latin typeface="Arial Black" panose="020B0A04020102020204" pitchFamily="34" charset="0"/>
              </a:rPr>
              <a:t>boolean</a:t>
            </a:r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 value.</a:t>
            </a:r>
          </a:p>
        </p:txBody>
      </p:sp>
      <p:sp>
        <p:nvSpPr>
          <p:cNvPr id="8" name="Rectangle 7"/>
          <p:cNvSpPr/>
          <p:nvPr/>
        </p:nvSpPr>
        <p:spPr>
          <a:xfrm rot="16200000">
            <a:off x="1004312" y="919228"/>
            <a:ext cx="198804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rgbClr val="0D7DB9"/>
                </a:solidFill>
                <a:latin typeface="Edwardian Script ITC" panose="030303020407070D0804" pitchFamily="66" charset="0"/>
              </a:rPr>
              <a:t>Wrapper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932685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961" y="1442941"/>
            <a:ext cx="10897593" cy="5213469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The Boolean object is used to convert a non-Boolean value to a Boolean value (true or false).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 Everything in the language is either “truthy” or “</a:t>
            </a:r>
            <a:r>
              <a:rPr lang="en-US" sz="20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falsy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”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 The rules for truthiness: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0 , ”” , </a:t>
            </a:r>
            <a:r>
              <a:rPr lang="en-US" sz="18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NaN</a:t>
            </a:r>
            <a:r>
              <a:rPr lang="en-US" sz="1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, null , and undefined  </a:t>
            </a:r>
            <a:r>
              <a:rPr lang="en-US" sz="18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falsy</a:t>
            </a:r>
            <a:endParaRPr lang="en-US" sz="1800" dirty="0">
              <a:solidFill>
                <a:schemeClr val="accent5">
                  <a:lumMod val="75000"/>
                </a:schemeClr>
              </a:solidFill>
              <a:sym typeface="Wingdings" panose="05000000000000000000" pitchFamily="2" charset="2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 Everything else  truthy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 You can convert any value to it’s </a:t>
            </a:r>
            <a:r>
              <a:rPr lang="en-US" sz="20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boolean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equivalent by applying “!!” preceding the value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 Example: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!!””  false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!!123 true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 To create Boolean Object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var b = new Boolean();  false // </a:t>
            </a:r>
            <a:r>
              <a:rPr lang="en-US" sz="18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typeof</a:t>
            </a:r>
            <a:r>
              <a:rPr lang="en-US" sz="1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is Object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B = false  false // </a:t>
            </a:r>
            <a:r>
              <a:rPr lang="en-US" sz="18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typeof</a:t>
            </a:r>
            <a:r>
              <a:rPr lang="en-US" sz="1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“</a:t>
            </a:r>
            <a:r>
              <a:rPr lang="en-US" sz="18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boolean</a:t>
            </a:r>
            <a:r>
              <a:rPr lang="en-US" sz="18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”</a:t>
            </a:r>
            <a:endParaRPr lang="en-US" sz="2000" dirty="0">
              <a:solidFill>
                <a:schemeClr val="accent5">
                  <a:lumMod val="75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4496423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Boolean Object</a:t>
            </a:r>
          </a:p>
        </p:txBody>
      </p:sp>
    </p:spTree>
    <p:extLst>
      <p:ext uri="{BB962C8B-B14F-4D97-AF65-F5344CB8AC3E}">
        <p14:creationId xmlns:p14="http://schemas.microsoft.com/office/powerpoint/2010/main" val="349752239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All the following lines of code create Boolean objects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withan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initial value of false: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myBoolean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Boolean()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myBoolean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Boolean(0)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myBoolean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Boolean(null)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myBoolean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Boolean(undefined)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myBoolean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Boolean("")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myBoolean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Boolean(false)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myBoolean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Boolean(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NaN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4496423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Boolean Object</a:t>
            </a:r>
          </a:p>
        </p:txBody>
      </p:sp>
    </p:spTree>
    <p:extLst>
      <p:ext uri="{BB962C8B-B14F-4D97-AF65-F5344CB8AC3E}">
        <p14:creationId xmlns:p14="http://schemas.microsoft.com/office/powerpoint/2010/main" val="354561779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And all the following lines of code create </a:t>
            </a:r>
            <a:r>
              <a:rPr lang="en-US" sz="240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Boolean objects with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an initial value of true: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myBoolean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Boolean(true)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myBoolean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Boolean(1)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myBoolean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Boolean("false“)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myBoolean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Boolean(“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anyThing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")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4496423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Boolean Object</a:t>
            </a:r>
          </a:p>
        </p:txBody>
      </p:sp>
    </p:spTree>
    <p:extLst>
      <p:ext uri="{BB962C8B-B14F-4D97-AF65-F5344CB8AC3E}">
        <p14:creationId xmlns:p14="http://schemas.microsoft.com/office/powerpoint/2010/main" val="24715542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338505"/>
                </a:solidFill>
                <a:latin typeface="Bauhaus 93" panose="04030905020B02020C02" pitchFamily="82" charset="0"/>
              </a:rPr>
              <a:t>Math</a:t>
            </a:r>
            <a:endParaRPr lang="en-US" sz="5400" dirty="0">
              <a:solidFill>
                <a:srgbClr val="338505"/>
              </a:solidFill>
              <a:latin typeface="Bauhaus 93" panose="04030905020B02020C02" pitchFamily="8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69447" y="1181347"/>
            <a:ext cx="6758185" cy="483209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Math is a built-in object that has properties and methods for mathematical constants and functions.</a:t>
            </a:r>
          </a:p>
        </p:txBody>
      </p:sp>
    </p:spTree>
    <p:extLst>
      <p:ext uri="{BB962C8B-B14F-4D97-AF65-F5344CB8AC3E}">
        <p14:creationId xmlns:p14="http://schemas.microsoft.com/office/powerpoint/2010/main" val="225002191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Allows you to perform common mathematical tasks.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The Math object is a static object.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 Math is a little different from other built-in objects because it cannot be used as a constructor to create objects.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Its just a collection of functions and constants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35960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Math Object</a:t>
            </a:r>
          </a:p>
        </p:txBody>
      </p:sp>
    </p:spTree>
    <p:extLst>
      <p:ext uri="{BB962C8B-B14F-4D97-AF65-F5344CB8AC3E}">
        <p14:creationId xmlns:p14="http://schemas.microsoft.com/office/powerpoint/2010/main" val="25415003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Constant Properties: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35960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Math Object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D893587-722C-49EF-B152-5FB40E9EBD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1763418"/>
              </p:ext>
            </p:extLst>
          </p:nvPr>
        </p:nvGraphicFramePr>
        <p:xfrm>
          <a:off x="2218006" y="3024553"/>
          <a:ext cx="7010400" cy="2101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5352">
                <a:tc>
                  <a:txBody>
                    <a:bodyPr/>
                    <a:lstStyle/>
                    <a:p>
                      <a:r>
                        <a:rPr lang="en-US" dirty="0"/>
                        <a:t>Constants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352">
                <a:tc>
                  <a:txBody>
                    <a:bodyPr/>
                    <a:lstStyle/>
                    <a:p>
                      <a:r>
                        <a:rPr lang="en-US" dirty="0" err="1"/>
                        <a:t>Math.PI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3.141592653589793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352">
                <a:tc>
                  <a:txBody>
                    <a:bodyPr/>
                    <a:lstStyle/>
                    <a:p>
                      <a:r>
                        <a:rPr lang="en-US" dirty="0" err="1"/>
                        <a:t>Math.E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2.718281828459045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352">
                <a:tc>
                  <a:txBody>
                    <a:bodyPr/>
                    <a:lstStyle/>
                    <a:p>
                      <a:r>
                        <a:rPr lang="en-US" dirty="0"/>
                        <a:t>Math.LN2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0.6931471805599453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37394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35960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Math Object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5C94394-7C0F-4145-B82D-3DE96107D617}"/>
              </a:ext>
            </a:extLst>
          </p:cNvPr>
          <p:cNvGraphicFramePr>
            <a:graphicFrameLocks noGrp="1"/>
          </p:cNvGraphicFramePr>
          <p:nvPr/>
        </p:nvGraphicFramePr>
        <p:xfrm>
          <a:off x="2162149" y="2363932"/>
          <a:ext cx="7239817" cy="3599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04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09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37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374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Math.abs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the absolute unsigned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374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Math.ceil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 rounded number up to nearest </a:t>
                      </a:r>
                      <a:r>
                        <a:rPr lang="en-US" dirty="0" err="1"/>
                        <a:t>interger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374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Math.cos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</a:t>
                      </a:r>
                      <a:r>
                        <a:rPr lang="en-US" baseline="0" dirty="0"/>
                        <a:t> cosine of number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374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Math.floor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</a:t>
                      </a:r>
                      <a:r>
                        <a:rPr lang="en-US" baseline="0" dirty="0"/>
                        <a:t> number down to nearest integer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374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Math.pow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the number raised to a</a:t>
                      </a:r>
                      <a:r>
                        <a:rPr lang="en-US" baseline="0" dirty="0"/>
                        <a:t> power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8465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Math.random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a number </a:t>
                      </a:r>
                      <a:r>
                        <a:rPr lang="en-US"/>
                        <a:t>between 0 </a:t>
                      </a:r>
                      <a:r>
                        <a:rPr lang="en-US" dirty="0"/>
                        <a:t>and 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374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Math.sqrt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</a:t>
                      </a:r>
                      <a:r>
                        <a:rPr lang="en-US" baseline="0" dirty="0"/>
                        <a:t> square root of number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374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Math.round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</a:t>
                      </a:r>
                      <a:r>
                        <a:rPr lang="en-US" baseline="0" dirty="0"/>
                        <a:t> number rounded to closest integer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7738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596875" y="1316170"/>
            <a:ext cx="4777398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rgbClr val="92D050"/>
                </a:solidFill>
              </a:rPr>
              <a:t>Founder</a:t>
            </a:r>
            <a:br>
              <a:rPr lang="en-US" dirty="0"/>
            </a:br>
            <a:r>
              <a:rPr lang="en-US" sz="6600" b="1" dirty="0">
                <a:solidFill>
                  <a:srgbClr val="00B0F0"/>
                </a:solidFill>
              </a:rPr>
              <a:t>Brendan </a:t>
            </a:r>
            <a:r>
              <a:rPr lang="en-US" sz="6600" b="1" dirty="0" err="1">
                <a:solidFill>
                  <a:srgbClr val="00B0F0"/>
                </a:solidFill>
              </a:rPr>
              <a:t>Eich</a:t>
            </a:r>
            <a:endParaRPr lang="en-US" sz="4400" b="1" dirty="0">
              <a:solidFill>
                <a:srgbClr val="00B0F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62445" y="4069344"/>
            <a:ext cx="3726612" cy="110799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Late 1995</a:t>
            </a:r>
            <a:endParaRPr lang="en-US" sz="11500" b="1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036" y="1169611"/>
            <a:ext cx="3372787" cy="401712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61793882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52D608"/>
                </a:solidFill>
                <a:latin typeface="Bauhaus 93" panose="04030905020B02020C02" pitchFamily="82" charset="0"/>
              </a:rPr>
              <a:t>Date</a:t>
            </a:r>
            <a:endParaRPr lang="en-US" sz="5400" dirty="0">
              <a:solidFill>
                <a:srgbClr val="52D608"/>
              </a:solidFill>
              <a:latin typeface="Bauhaus 93" panose="04030905020B02020C02" pitchFamily="8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469447" y="1181347"/>
            <a:ext cx="6758185" cy="2123658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Date instance that represents a single moment in time.</a:t>
            </a:r>
          </a:p>
        </p:txBody>
      </p:sp>
    </p:spTree>
    <p:extLst>
      <p:ext uri="{BB962C8B-B14F-4D97-AF65-F5344CB8AC3E}">
        <p14:creationId xmlns:p14="http://schemas.microsoft.com/office/powerpoint/2010/main" val="24097502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Object to manipulate date and time based on the local machine time.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Examples: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d=new Date() //returns date of local machine now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Note: The argument month Index is 0-based. This means that January = 0 and December = 11.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var d = new Date(2008, 1, 1);  //31/1/2008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var weekday = 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d.getDay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( );  //0  Sunday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35960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Date Object</a:t>
            </a:r>
          </a:p>
        </p:txBody>
      </p:sp>
    </p:spTree>
    <p:extLst>
      <p:ext uri="{BB962C8B-B14F-4D97-AF65-F5344CB8AC3E}">
        <p14:creationId xmlns:p14="http://schemas.microsoft.com/office/powerpoint/2010/main" val="57998269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3051124"/>
              </p:ext>
            </p:extLst>
          </p:nvPr>
        </p:nvGraphicFramePr>
        <p:xfrm>
          <a:off x="933450" y="1676399"/>
          <a:ext cx="10229850" cy="4175760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511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14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9759">
                <a:tc>
                  <a:txBody>
                    <a:bodyPr/>
                    <a:lstStyle/>
                    <a:p>
                      <a:pPr algn="l" fontAlgn="t"/>
                      <a:r>
                        <a:rPr lang="en-US" sz="3200" b="1" dirty="0">
                          <a:effectLst/>
                        </a:rPr>
                        <a:t>Type</a:t>
                      </a:r>
                    </a:p>
                  </a:txBody>
                  <a:tcPr marL="1524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3200" b="1">
                          <a:effectLst/>
                        </a:rPr>
                        <a:t>Example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759">
                <a:tc>
                  <a:txBody>
                    <a:bodyPr/>
                    <a:lstStyle/>
                    <a:p>
                      <a:pPr algn="l" fontAlgn="t"/>
                      <a:r>
                        <a:rPr lang="en-US" sz="3200" b="1" dirty="0">
                          <a:effectLst/>
                        </a:rPr>
                        <a:t>ISO Date</a:t>
                      </a:r>
                    </a:p>
                  </a:txBody>
                  <a:tcPr marL="1524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3200" b="1">
                          <a:effectLst/>
                        </a:rPr>
                        <a:t>"2015-03-25" (The International Standard)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759">
                <a:tc>
                  <a:txBody>
                    <a:bodyPr/>
                    <a:lstStyle/>
                    <a:p>
                      <a:pPr algn="l" fontAlgn="t"/>
                      <a:r>
                        <a:rPr lang="en-US" sz="3200" b="1" dirty="0">
                          <a:effectLst/>
                        </a:rPr>
                        <a:t>Short Date</a:t>
                      </a:r>
                    </a:p>
                  </a:txBody>
                  <a:tcPr marL="1524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3200" b="1" dirty="0">
                          <a:effectLst/>
                        </a:rPr>
                        <a:t>"03/25/2015"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9759">
                <a:tc>
                  <a:txBody>
                    <a:bodyPr/>
                    <a:lstStyle/>
                    <a:p>
                      <a:pPr algn="l" fontAlgn="t"/>
                      <a:r>
                        <a:rPr lang="en-US" sz="3200" b="1" dirty="0">
                          <a:effectLst/>
                        </a:rPr>
                        <a:t>Long Date</a:t>
                      </a:r>
                    </a:p>
                  </a:txBody>
                  <a:tcPr marL="1524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pt-BR" sz="3200" b="1" dirty="0">
                          <a:effectLst/>
                        </a:rPr>
                        <a:t>"Mar 25 2015" or "25 Mar 2015"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759">
                <a:tc>
                  <a:txBody>
                    <a:bodyPr/>
                    <a:lstStyle/>
                    <a:p>
                      <a:pPr algn="l" fontAlgn="t"/>
                      <a:r>
                        <a:rPr lang="en-US" sz="3200" b="1" dirty="0">
                          <a:effectLst/>
                        </a:rPr>
                        <a:t>Full Date</a:t>
                      </a:r>
                    </a:p>
                  </a:txBody>
                  <a:tcPr marL="1524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3200" b="1" dirty="0">
                          <a:effectLst/>
                        </a:rPr>
                        <a:t>"Wednesday March 25 2015"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33450" y="753069"/>
            <a:ext cx="10229850" cy="92333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uhaus 93" panose="04030905020B02020C02" pitchFamily="82" charset="0"/>
              </a:rPr>
              <a:t>Date Types</a:t>
            </a:r>
          </a:p>
        </p:txBody>
      </p:sp>
    </p:spTree>
    <p:extLst>
      <p:ext uri="{BB962C8B-B14F-4D97-AF65-F5344CB8AC3E}">
        <p14:creationId xmlns:p14="http://schemas.microsoft.com/office/powerpoint/2010/main" val="268490535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1484416" y="378632"/>
            <a:ext cx="9223168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Date Object Number Conventions</a:t>
            </a: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54C4CBA9-36F3-413B-BAD4-203B9B5945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652" y="1433666"/>
            <a:ext cx="8392696" cy="514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608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80B40C"/>
                </a:solidFill>
                <a:latin typeface="Bauhaus 93" panose="04030905020B02020C02" pitchFamily="82" charset="0"/>
              </a:rPr>
              <a:t>Array</a:t>
            </a:r>
            <a:endParaRPr lang="en-US" sz="5400" dirty="0">
              <a:solidFill>
                <a:srgbClr val="80B40C"/>
              </a:solidFill>
              <a:latin typeface="Bauhaus 93" panose="04030905020B02020C02" pitchFamily="8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469447" y="1181347"/>
            <a:ext cx="6758185" cy="3477875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Array object is a global object that is used in the construction of arrays.</a:t>
            </a:r>
          </a:p>
        </p:txBody>
      </p:sp>
    </p:spTree>
    <p:extLst>
      <p:ext uri="{BB962C8B-B14F-4D97-AF65-F5344CB8AC3E}">
        <p14:creationId xmlns:p14="http://schemas.microsoft.com/office/powerpoint/2010/main" val="98383128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Array is a special type of object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It has length property: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gives the length of the array It is one more than the highest index in the array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Declaring an array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myarr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=[];   //declaring an array literal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myarr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=[1 , 2 , ‘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three’,’four’,false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];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myarr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 new Array()  //using array constructor.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myarr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Array(2)   //an array with 2 undefined elements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var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myarr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=new Array(1,2,’r’,true);   //an array with 4 elements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35960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Array Object</a:t>
            </a:r>
          </a:p>
        </p:txBody>
      </p:sp>
    </p:spTree>
    <p:extLst>
      <p:ext uri="{BB962C8B-B14F-4D97-AF65-F5344CB8AC3E}">
        <p14:creationId xmlns:p14="http://schemas.microsoft.com/office/powerpoint/2010/main" val="399508004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4116595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Array Methods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0BBF8EEE-538E-43B1-BC03-6DB5E63551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5440129"/>
              </p:ext>
            </p:extLst>
          </p:nvPr>
        </p:nvGraphicFramePr>
        <p:xfrm>
          <a:off x="849300" y="1571368"/>
          <a:ext cx="10016613" cy="4879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09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85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54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Method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5435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concat</a:t>
                      </a:r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Concatenates elements from one array to another array.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5435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join()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Joins the elements of an array by a separator to form a string.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5435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pop()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Removes and returns the last element of an array.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5435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push()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Adds elements to the end of an array.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5435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reverse()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Reverses the order of the elements in an array.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5435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shift()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Removes and returns the first element of an array.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5435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slice(</a:t>
                      </a:r>
                      <a:r>
                        <a:rPr lang="en-US" dirty="0"/>
                        <a:t>[</a:t>
                      </a:r>
                      <a:r>
                        <a:rPr lang="en-US" i="1" dirty="0"/>
                        <a:t>begin</a:t>
                      </a:r>
                      <a:r>
                        <a:rPr lang="en-US" dirty="0"/>
                        <a:t>[, </a:t>
                      </a:r>
                      <a:r>
                        <a:rPr lang="en-US" i="1" dirty="0"/>
                        <a:t>end</a:t>
                      </a:r>
                      <a:r>
                        <a:rPr lang="en-US" dirty="0"/>
                        <a:t>]]</a:t>
                      </a:r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Creates a new array from elements of an existing array.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5435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sort()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Sorts an array alphabetically or numerically.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543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Splice(</a:t>
                      </a:r>
                      <a:r>
                        <a:rPr lang="en-US" i="1" dirty="0"/>
                        <a:t>start[</a:t>
                      </a:r>
                      <a:r>
                        <a:rPr lang="en-US" dirty="0"/>
                        <a:t>, </a:t>
                      </a:r>
                      <a:r>
                        <a:rPr lang="en-US" i="1" dirty="0" err="1"/>
                        <a:t>deleteCount</a:t>
                      </a:r>
                      <a:r>
                        <a:rPr lang="en-US" i="1" dirty="0"/>
                        <a:t>[</a:t>
                      </a:r>
                      <a:r>
                        <a:rPr lang="en-US" dirty="0"/>
                        <a:t>, </a:t>
                      </a:r>
                      <a:r>
                        <a:rPr lang="en-US" i="1" dirty="0"/>
                        <a:t>item1[</a:t>
                      </a:r>
                      <a:r>
                        <a:rPr lang="en-US" dirty="0"/>
                        <a:t>, </a:t>
                      </a:r>
                      <a:r>
                        <a:rPr lang="en-US" i="1" dirty="0"/>
                        <a:t>item2[</a:t>
                      </a:r>
                      <a:r>
                        <a:rPr lang="en-US" dirty="0"/>
                        <a:t>, </a:t>
                      </a:r>
                      <a:r>
                        <a:rPr lang="en-US" i="1" dirty="0"/>
                        <a:t>...]]]])</a:t>
                      </a:r>
                      <a:endParaRPr lang="en-US" sz="1800" b="1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Removes and/or replaces elements of an array.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5435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toString</a:t>
                      </a:r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Returns a string representation of the array.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85435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unshift</a:t>
                      </a:r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Adds elements to the beginning of an array.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147351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13A1C3"/>
                </a:solidFill>
                <a:latin typeface="Bauhaus 93" panose="04030905020B02020C02" pitchFamily="82" charset="0"/>
              </a:rPr>
              <a:t>Function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469447" y="1181347"/>
            <a:ext cx="6758185" cy="2123658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Every JavaScript function is actually a Function object.</a:t>
            </a:r>
          </a:p>
        </p:txBody>
      </p:sp>
    </p:spTree>
    <p:extLst>
      <p:ext uri="{BB962C8B-B14F-4D97-AF65-F5344CB8AC3E}">
        <p14:creationId xmlns:p14="http://schemas.microsoft.com/office/powerpoint/2010/main" val="197697630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Function blocks begin with the keyword function followed by the function name and () then {} its building block declaration.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Syntax: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function </a:t>
            </a:r>
            <a:r>
              <a:rPr lang="en-US" dirty="0" err="1">
                <a:solidFill>
                  <a:srgbClr val="FF0000"/>
                </a:solidFill>
              </a:rPr>
              <a:t>functionName</a:t>
            </a:r>
            <a:r>
              <a:rPr lang="en-US" dirty="0">
                <a:solidFill>
                  <a:srgbClr val="FF0000"/>
                </a:solidFill>
              </a:rPr>
              <a:t> (argument1, argument2, ...)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{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	//statement(s) here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	//return statement;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return can be used anywhere in the function to stop the function’s work. Its better placed at the end. </a:t>
            </a:r>
            <a:endParaRPr 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1935979" y="406767"/>
            <a:ext cx="77620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User-defined functions</a:t>
            </a:r>
          </a:p>
        </p:txBody>
      </p:sp>
    </p:spTree>
    <p:extLst>
      <p:ext uri="{BB962C8B-B14F-4D97-AF65-F5344CB8AC3E}">
        <p14:creationId xmlns:p14="http://schemas.microsoft.com/office/powerpoint/2010/main" val="2057838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16200000">
            <a:off x="-356577" y="2863614"/>
            <a:ext cx="5376982" cy="9233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Functions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47817" y="636788"/>
            <a:ext cx="6485335" cy="769441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Defining function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47816" y="4540383"/>
            <a:ext cx="6485335" cy="769441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Calling function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3947816" y="1542145"/>
            <a:ext cx="648533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0070C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function</a:t>
            </a:r>
            <a:r>
              <a:rPr lang="en-US" altLang="zh-CN" sz="3600" b="1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 </a:t>
            </a:r>
            <a:r>
              <a:rPr lang="en-US" altLang="zh-CN" sz="3600" b="1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myFunction</a:t>
            </a:r>
            <a:r>
              <a:rPr lang="en-US" altLang="zh-CN" sz="3600" b="1" dirty="0">
                <a:solidFill>
                  <a:srgbClr val="00B05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(</a:t>
            </a:r>
            <a:r>
              <a:rPr lang="en-US" altLang="zh-CN" sz="3600" b="1" dirty="0" err="1">
                <a:solidFill>
                  <a:srgbClr val="FF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x,l</a:t>
            </a:r>
            <a:r>
              <a:rPr lang="en-US" altLang="zh-CN" sz="3600" b="1" dirty="0">
                <a:solidFill>
                  <a:srgbClr val="00B05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)</a:t>
            </a:r>
          </a:p>
          <a:p>
            <a:r>
              <a:rPr lang="en-US" altLang="zh-CN" sz="3600" b="1" dirty="0">
                <a:solidFill>
                  <a:srgbClr val="00B05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{</a:t>
            </a:r>
          </a:p>
          <a:p>
            <a:r>
              <a:rPr lang="en-US" altLang="zh-CN" sz="3600" b="1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	</a:t>
            </a:r>
            <a:r>
              <a:rPr lang="en-US" altLang="zh-CN" sz="3600" b="1" dirty="0" err="1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var</a:t>
            </a:r>
            <a:r>
              <a:rPr lang="en-US" altLang="zh-CN" sz="3600" b="1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 y = </a:t>
            </a:r>
            <a:r>
              <a:rPr lang="en-US" altLang="zh-CN" sz="3600" b="1" dirty="0" err="1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x+l</a:t>
            </a:r>
            <a:r>
              <a:rPr lang="en-US" altLang="zh-CN" sz="3600" b="1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;</a:t>
            </a:r>
          </a:p>
          <a:p>
            <a:r>
              <a:rPr lang="en-US" altLang="zh-CN" sz="3600" b="1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	</a:t>
            </a:r>
            <a:r>
              <a:rPr lang="en-US" altLang="zh-CN" sz="3600" b="1" dirty="0">
                <a:solidFill>
                  <a:srgbClr val="00B0F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return</a:t>
            </a:r>
            <a:r>
              <a:rPr lang="en-US" altLang="zh-CN" sz="3600" b="1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 y;</a:t>
            </a:r>
          </a:p>
          <a:p>
            <a:r>
              <a:rPr lang="en-US" altLang="zh-CN" sz="3600" b="1" dirty="0">
                <a:solidFill>
                  <a:srgbClr val="00B05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947817" y="5445740"/>
            <a:ext cx="58255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 err="1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var</a:t>
            </a:r>
            <a:r>
              <a:rPr lang="en-US" altLang="zh-CN" sz="3600" b="1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 z = </a:t>
            </a:r>
            <a:r>
              <a:rPr lang="en-US" altLang="zh-CN" sz="3600" b="1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myFunction</a:t>
            </a:r>
            <a:r>
              <a:rPr lang="en-US" altLang="zh-CN" sz="3600" b="1" dirty="0">
                <a:solidFill>
                  <a:srgbClr val="00B05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(</a:t>
            </a:r>
            <a:r>
              <a:rPr lang="en-US" altLang="zh-CN" sz="3600" b="1" dirty="0">
                <a:solidFill>
                  <a:srgbClr val="FF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5,6</a:t>
            </a:r>
            <a:r>
              <a:rPr lang="en-US" altLang="zh-CN" sz="3600" b="1" dirty="0">
                <a:solidFill>
                  <a:srgbClr val="00B05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51932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03" y="942584"/>
            <a:ext cx="3648075" cy="17049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72662" y="2824610"/>
            <a:ext cx="33113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Bernard MT Condensed" panose="02050806060905020404" pitchFamily="18" charset="0"/>
              </a:rPr>
              <a:t>1993 introduce images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1160" y="742125"/>
            <a:ext cx="5906846" cy="190543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649497" y="2829633"/>
            <a:ext cx="55585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13A1C3"/>
                </a:solidFill>
                <a:latin typeface="Bernard MT Condensed" panose="02050806060905020404" pitchFamily="18" charset="0"/>
              </a:rPr>
              <a:t>1995 Font Element And Text Decoration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716" y="3627622"/>
            <a:ext cx="2351770" cy="21918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1" r="9803"/>
          <a:stretch/>
        </p:blipFill>
        <p:spPr>
          <a:xfrm>
            <a:off x="8829204" y="3657602"/>
            <a:ext cx="2278505" cy="219185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270590" y="5909575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James H. Clark</a:t>
            </a:r>
          </a:p>
        </p:txBody>
      </p:sp>
      <p:sp>
        <p:nvSpPr>
          <p:cNvPr id="9" name="Rectangle 8"/>
          <p:cNvSpPr/>
          <p:nvPr/>
        </p:nvSpPr>
        <p:spPr>
          <a:xfrm>
            <a:off x="8974108" y="5922593"/>
            <a:ext cx="21336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Marc Andreessen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670" y="3657602"/>
            <a:ext cx="2184068" cy="2184068"/>
          </a:xfrm>
          <a:prstGeom prst="rect">
            <a:avLst/>
          </a:prstGeom>
        </p:spPr>
      </p:pic>
      <p:sp>
        <p:nvSpPr>
          <p:cNvPr id="11" name="Left Arrow 10"/>
          <p:cNvSpPr/>
          <p:nvPr/>
        </p:nvSpPr>
        <p:spPr>
          <a:xfrm>
            <a:off x="3949456" y="4118405"/>
            <a:ext cx="1259174" cy="1262462"/>
          </a:xfrm>
          <a:prstGeom prst="lef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436221" y="5966776"/>
            <a:ext cx="1672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Brendan </a:t>
            </a:r>
            <a:r>
              <a:rPr 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rPr>
              <a:t>Eich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4620428" y="1473259"/>
            <a:ext cx="412682" cy="643624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51032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Function can be called before its declaration block.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Functions are not required to return a value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Functions will return undefined implicitly if it is to set explicitly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When calling function it is not obligatory to specify all its arguments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The function has access to all of its passed parameters via </a:t>
            </a:r>
            <a:r>
              <a:rPr lang="en-US" dirty="0">
                <a:solidFill>
                  <a:srgbClr val="FF0000"/>
                </a:solidFill>
              </a:rPr>
              <a:t>arguments collection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We can specify default value using || operator or ES6 default function parameters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1935979" y="406767"/>
            <a:ext cx="77620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User-defined functions</a:t>
            </a:r>
          </a:p>
        </p:txBody>
      </p:sp>
    </p:spTree>
    <p:extLst>
      <p:ext uri="{BB962C8B-B14F-4D97-AF65-F5344CB8AC3E}">
        <p14:creationId xmlns:p14="http://schemas.microsoft.com/office/powerpoint/2010/main" val="426286460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81250" y="1033552"/>
            <a:ext cx="5687776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Bauhaus 93" panose="04030905020B02020C02" pitchFamily="82" charset="0"/>
              </a:rPr>
              <a:t>Variable</a:t>
            </a:r>
            <a:endParaRPr lang="en-US" dirty="0">
              <a:latin typeface="Bauhaus 93" panose="04030905020B02020C02" pitchFamily="8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81250" y="3429000"/>
            <a:ext cx="3190297" cy="144655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latin typeface="Bauhaus 93" panose="04030905020B02020C02" pitchFamily="82" charset="0"/>
              </a:rPr>
              <a:t>Scope</a:t>
            </a:r>
            <a:endParaRPr lang="en-US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38900" y="3429000"/>
            <a:ext cx="4592924" cy="1446550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latin typeface="Bauhaus 93" panose="04030905020B02020C02" pitchFamily="82" charset="0"/>
              </a:rPr>
              <a:t>Life Time</a:t>
            </a:r>
            <a:endParaRPr lang="en-US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1495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FF0000"/>
                </a:solidFill>
              </a:rPr>
              <a:t>Global Scope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A variable declared outside a function and is accessible in any part of your program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FF0000"/>
                </a:solidFill>
              </a:rPr>
              <a:t>Local Scope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 variable inside a function and stops existing when the function ends.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1935979" y="406767"/>
            <a:ext cx="77620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JavaScript Variables Lifetime</a:t>
            </a:r>
          </a:p>
        </p:txBody>
      </p:sp>
    </p:spTree>
    <p:extLst>
      <p:ext uri="{BB962C8B-B14F-4D97-AF65-F5344CB8AC3E}">
        <p14:creationId xmlns:p14="http://schemas.microsoft.com/office/powerpoint/2010/main" val="365528523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33263" y="462572"/>
            <a:ext cx="9389635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92D050"/>
                </a:solidFill>
                <a:latin typeface="Bauhaus 93" panose="04030905020B02020C02" pitchFamily="82" charset="0"/>
              </a:rPr>
              <a:t>Understanding  </a:t>
            </a:r>
            <a:r>
              <a:rPr lang="en-US" sz="7200" dirty="0">
                <a:solidFill>
                  <a:srgbClr val="00B050"/>
                </a:solidFill>
                <a:latin typeface="Bauhaus 93" panose="04030905020B02020C02" pitchFamily="82" charset="0"/>
              </a:rPr>
              <a:t>Scopes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164219972"/>
              </p:ext>
            </p:extLst>
          </p:nvPr>
        </p:nvGraphicFramePr>
        <p:xfrm>
          <a:off x="2496695" y="1946702"/>
          <a:ext cx="6602335" cy="42881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3125403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It is where </a:t>
            </a:r>
            <a:r>
              <a:rPr lang="en-US" dirty="0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is available in code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All properties and methods are in the public global scope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They are properties of the global object </a:t>
            </a:r>
            <a:r>
              <a:rPr lang="en-US" dirty="0">
                <a:solidFill>
                  <a:srgbClr val="FF0000"/>
                </a:solidFill>
              </a:rPr>
              <a:t>“window”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There was no Block Scope before ES6, only function scope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Variables declared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13A1C3"/>
                </a:solidFill>
              </a:rPr>
              <a:t>	Inside a function are local variable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13A1C3"/>
                </a:solidFill>
              </a:rPr>
              <a:t>	 outside any function are global variable</a:t>
            </a: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900" dirty="0">
                <a:solidFill>
                  <a:srgbClr val="FF0000"/>
                </a:solidFill>
              </a:rPr>
              <a:t> i.e. available to any other code in the current document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406725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Variable Scope</a:t>
            </a:r>
          </a:p>
        </p:txBody>
      </p:sp>
    </p:spTree>
    <p:extLst>
      <p:ext uri="{BB962C8B-B14F-4D97-AF65-F5344CB8AC3E}">
        <p14:creationId xmlns:p14="http://schemas.microsoft.com/office/powerpoint/2010/main" val="137575398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81250" y="1109752"/>
            <a:ext cx="5687776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dirty="0">
                <a:latin typeface="Bauhaus 93" panose="04030905020B02020C02" pitchFamily="82" charset="0"/>
              </a:rPr>
              <a:t>Variable</a:t>
            </a:r>
            <a:endParaRPr lang="en-US" dirty="0">
              <a:latin typeface="Bauhaus 93" panose="04030905020B02020C02" pitchFamily="8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19650" y="3086100"/>
            <a:ext cx="6115050" cy="1862048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sz="11500" spc="600" dirty="0">
                <a:solidFill>
                  <a:schemeClr val="bg1"/>
                </a:solidFill>
                <a:latin typeface="Bauhaus 93" panose="04030905020B02020C02" pitchFamily="82" charset="0"/>
              </a:rPr>
              <a:t>Hoisting</a:t>
            </a:r>
            <a:endParaRPr lang="en-US" spc="600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71040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Hoisting takes place before code execution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Variables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Any variable declared with </a:t>
            </a:r>
            <a:r>
              <a:rPr lang="en-US" dirty="0">
                <a:solidFill>
                  <a:srgbClr val="FF0000"/>
                </a:solidFill>
              </a:rPr>
              <a:t>var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is</a:t>
            </a:r>
            <a:r>
              <a:rPr lang="en-US" dirty="0">
                <a:solidFill>
                  <a:srgbClr val="FF0000"/>
                </a:solidFill>
              </a:rPr>
              <a:t> hoisted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up to the top of its scope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Hoisted variables are of </a:t>
            </a:r>
            <a:r>
              <a:rPr lang="en-US" dirty="0">
                <a:solidFill>
                  <a:srgbClr val="FF0000"/>
                </a:solidFill>
              </a:rPr>
              <a:t>undefined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value.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We can refer to a variable declared later without getting any exception or error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Functions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Function statements are </a:t>
            </a:r>
            <a:r>
              <a:rPr lang="en-US" dirty="0">
                <a:solidFill>
                  <a:srgbClr val="FF0000"/>
                </a:solidFill>
              </a:rPr>
              <a:t>hoisted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too.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Functions are available even before its declaration </a:t>
            </a:r>
            <a:endParaRPr lang="en-US" sz="15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245049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Hoisting</a:t>
            </a:r>
          </a:p>
        </p:txBody>
      </p:sp>
    </p:spTree>
    <p:extLst>
      <p:ext uri="{BB962C8B-B14F-4D97-AF65-F5344CB8AC3E}">
        <p14:creationId xmlns:p14="http://schemas.microsoft.com/office/powerpoint/2010/main" val="103102672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b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FF"/>
                </a:solidFill>
                <a:latin typeface="Consolas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dirty="0">
                <a:solidFill>
                  <a:srgbClr val="09885A"/>
                </a:solidFill>
                <a:latin typeface="Consolas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267F99"/>
                </a:solidFill>
                <a:latin typeface="Consolas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267F99"/>
                </a:solidFill>
                <a:latin typeface="Consolas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795E26"/>
                </a:solidFill>
                <a:latin typeface="Consolas"/>
              </a:rPr>
              <a:t>a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795E26"/>
                </a:solidFill>
                <a:latin typeface="Consolas"/>
              </a:rPr>
              <a:t>b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pPr marL="0" indent="0">
              <a:buNone/>
            </a:pPr>
            <a:br>
              <a:rPr lang="en-US" dirty="0">
                <a:solidFill>
                  <a:srgbClr val="000000"/>
                </a:solidFill>
                <a:latin typeface="Consolas"/>
              </a:rPr>
            </a:br>
            <a:r>
              <a:rPr lang="en-US" dirty="0">
                <a:solidFill>
                  <a:srgbClr val="0000FF"/>
                </a:solidFill>
                <a:latin typeface="Consolas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a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FF"/>
                </a:solidFill>
                <a:latin typeface="Consolas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dirty="0">
                <a:solidFill>
                  <a:srgbClr val="09885A"/>
                </a:solidFill>
                <a:latin typeface="Consolas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267F99"/>
                </a:solidFill>
                <a:latin typeface="Consolas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dirty="0">
                <a:solidFill>
                  <a:srgbClr val="09885A"/>
                </a:solidFill>
                <a:latin typeface="Consolas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299" y="406767"/>
            <a:ext cx="989841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What is the output of the execution?</a:t>
            </a:r>
          </a:p>
        </p:txBody>
      </p:sp>
    </p:spTree>
    <p:extLst>
      <p:ext uri="{BB962C8B-B14F-4D97-AF65-F5344CB8AC3E}">
        <p14:creationId xmlns:p14="http://schemas.microsoft.com/office/powerpoint/2010/main" val="43449689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/>
              <a:t>function f1(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if(x&gt;3)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    var z=3;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else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    var </a:t>
            </a:r>
            <a:r>
              <a:rPr lang="en-US" dirty="0" err="1"/>
              <a:t>zz</a:t>
            </a:r>
            <a:r>
              <a:rPr lang="en-US" dirty="0"/>
              <a:t>=3;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console.log(</a:t>
            </a:r>
            <a:r>
              <a:rPr lang="en-US" dirty="0" err="1"/>
              <a:t>z,zz</a:t>
            </a:r>
            <a:r>
              <a:rPr lang="en-US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</a:t>
            </a:r>
            <a:r>
              <a:rPr lang="en-US" dirty="0" err="1"/>
              <a:t>zzz</a:t>
            </a:r>
            <a:r>
              <a:rPr lang="en-US" dirty="0"/>
              <a:t>=300;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f1(1,3);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alert(</a:t>
            </a:r>
            <a:r>
              <a:rPr lang="en-US" dirty="0" err="1"/>
              <a:t>zzz</a:t>
            </a:r>
            <a:r>
              <a:rPr lang="en-US" dirty="0"/>
              <a:t>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299" y="406767"/>
            <a:ext cx="989841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What is the output of the execution?</a:t>
            </a:r>
          </a:p>
        </p:txBody>
      </p:sp>
    </p:spTree>
    <p:extLst>
      <p:ext uri="{BB962C8B-B14F-4D97-AF65-F5344CB8AC3E}">
        <p14:creationId xmlns:p14="http://schemas.microsoft.com/office/powerpoint/2010/main" val="134755528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/>
              <a:t>function f1(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if(x&gt;3)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    var z=3;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else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    var </a:t>
            </a:r>
            <a:r>
              <a:rPr lang="en-US" dirty="0" err="1"/>
              <a:t>zz</a:t>
            </a:r>
            <a:r>
              <a:rPr lang="en-US" dirty="0"/>
              <a:t>=3;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console.log(</a:t>
            </a:r>
            <a:r>
              <a:rPr lang="en-US" dirty="0" err="1"/>
              <a:t>z,zz</a:t>
            </a:r>
            <a:r>
              <a:rPr lang="en-US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</a:t>
            </a:r>
            <a:r>
              <a:rPr lang="en-US" dirty="0" err="1"/>
              <a:t>zzz</a:t>
            </a:r>
            <a:r>
              <a:rPr lang="en-US" dirty="0"/>
              <a:t>=300;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       //f1(1,3);</a:t>
            </a:r>
            <a:r>
              <a:rPr lang="en-US" dirty="0"/>
              <a:t>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alert(</a:t>
            </a:r>
            <a:r>
              <a:rPr lang="en-US" dirty="0" err="1"/>
              <a:t>zzz</a:t>
            </a:r>
            <a:r>
              <a:rPr lang="en-US" dirty="0"/>
              <a:t>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299" y="406767"/>
            <a:ext cx="989841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What is the output of the execution?</a:t>
            </a:r>
          </a:p>
        </p:txBody>
      </p:sp>
    </p:spTree>
    <p:extLst>
      <p:ext uri="{BB962C8B-B14F-4D97-AF65-F5344CB8AC3E}">
        <p14:creationId xmlns:p14="http://schemas.microsoft.com/office/powerpoint/2010/main" val="3841263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33" t="5199" r="20605" b="5206"/>
          <a:stretch/>
        </p:blipFill>
        <p:spPr>
          <a:xfrm>
            <a:off x="1647630" y="722911"/>
            <a:ext cx="1407183" cy="21346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6" t="28990" r="2892" b="29474"/>
          <a:stretch/>
        </p:blipFill>
        <p:spPr>
          <a:xfrm>
            <a:off x="4309088" y="943151"/>
            <a:ext cx="3177915" cy="10625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9265" y="1642725"/>
            <a:ext cx="1845641" cy="10911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52867" y="4542018"/>
            <a:ext cx="52903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err="1">
                <a:solidFill>
                  <a:schemeClr val="tx2">
                    <a:lumMod val="75000"/>
                  </a:schemeClr>
                </a:solidFill>
                <a:latin typeface="Arial Black" panose="020B0A04020102020204" pitchFamily="34" charset="0"/>
              </a:rPr>
              <a:t>LiveScript</a:t>
            </a:r>
            <a:endParaRPr lang="en-US" dirty="0">
              <a:solidFill>
                <a:schemeClr val="tx2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Up Arrow 7"/>
          <p:cNvSpPr/>
          <p:nvPr/>
        </p:nvSpPr>
        <p:spPr>
          <a:xfrm rot="8264998">
            <a:off x="3532631" y="2979691"/>
            <a:ext cx="929391" cy="1154612"/>
          </a:xfrm>
          <a:prstGeom prst="upArrow">
            <a:avLst/>
          </a:prstGeom>
          <a:solidFill>
            <a:srgbClr val="0FB9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 rot="10800000">
            <a:off x="5478319" y="2857538"/>
            <a:ext cx="929391" cy="1153060"/>
          </a:xfrm>
          <a:prstGeom prst="upArrow">
            <a:avLst/>
          </a:prstGeom>
          <a:solidFill>
            <a:srgbClr val="0FB9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 Arrow 9"/>
          <p:cNvSpPr/>
          <p:nvPr/>
        </p:nvSpPr>
        <p:spPr>
          <a:xfrm rot="13359650">
            <a:off x="7239837" y="3020442"/>
            <a:ext cx="929391" cy="1148813"/>
          </a:xfrm>
          <a:prstGeom prst="upArrow">
            <a:avLst/>
          </a:prstGeom>
          <a:solidFill>
            <a:srgbClr val="0FB9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Callout 10"/>
          <p:cNvSpPr/>
          <p:nvPr/>
        </p:nvSpPr>
        <p:spPr>
          <a:xfrm>
            <a:off x="8789019" y="3434067"/>
            <a:ext cx="1798819" cy="1542667"/>
          </a:xfrm>
          <a:prstGeom prst="wedgeEllipseCallout">
            <a:avLst>
              <a:gd name="adj1" fmla="val -56666"/>
              <a:gd name="adj2" fmla="val 51811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2 weeks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19105" y1="48090" x2="19105" y2="48090"/>
                        <a14:foregroundMark x1="19636" y1="43299" x2="19636" y2="43299"/>
                        <a14:foregroundMark x1="20622" y1="40934" x2="20622" y2="40934"/>
                        <a14:foregroundMark x1="77331" y1="46089" x2="77331" y2="46089"/>
                        <a14:foregroundMark x1="83321" y1="42511" x2="83321" y2="42511"/>
                        <a14:foregroundMark x1="13647" y1="47665" x2="13647" y2="47665"/>
                        <a14:foregroundMark x1="50493" y1="42511" x2="50493" y2="42511"/>
                        <a14:foregroundMark x1="47005" y1="41722" x2="47005" y2="41722"/>
                        <a14:foregroundMark x1="72858" y1="89448" x2="72858" y2="89448"/>
                        <a14:foregroundMark x1="85747" y1="87447" x2="85747" y2="87447"/>
                        <a14:foregroundMark x1="84306" y1="95027" x2="84306" y2="950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06" y="3089436"/>
            <a:ext cx="3014479" cy="376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76928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b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FF"/>
                </a:solidFill>
                <a:latin typeface="Consolas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267F99"/>
                </a:solidFill>
                <a:latin typeface="Consolas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marL="0" indent="0">
              <a:buNone/>
            </a:pPr>
            <a:br>
              <a:rPr lang="en-US" dirty="0">
                <a:solidFill>
                  <a:srgbClr val="000000"/>
                </a:solidFill>
                <a:latin typeface="Consolas"/>
              </a:rPr>
            </a:br>
            <a:r>
              <a:rPr lang="en-US" dirty="0">
                <a:solidFill>
                  <a:srgbClr val="0000FF"/>
                </a:solidFill>
                <a:latin typeface="Consolas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a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FF"/>
                </a:solidFill>
                <a:latin typeface="Consolas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dirty="0">
                <a:solidFill>
                  <a:srgbClr val="09885A"/>
                </a:solidFill>
                <a:latin typeface="Consolas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267F99"/>
                </a:solidFill>
                <a:latin typeface="Consolas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795E26"/>
                </a:solidFill>
                <a:latin typeface="Consolas"/>
              </a:rPr>
              <a:t>b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marL="0" indent="0">
              <a:buNone/>
            </a:pPr>
            <a:br>
              <a:rPr lang="en-US" dirty="0">
                <a:solidFill>
                  <a:srgbClr val="000000"/>
                </a:solidFill>
                <a:latin typeface="Consolas"/>
              </a:rPr>
            </a:br>
            <a:r>
              <a:rPr lang="en-US" dirty="0">
                <a:solidFill>
                  <a:srgbClr val="0000FF"/>
                </a:solidFill>
                <a:latin typeface="Consolas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dirty="0">
                <a:solidFill>
                  <a:srgbClr val="09885A"/>
                </a:solidFill>
                <a:latin typeface="Consolas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267F99"/>
                </a:solidFill>
                <a:latin typeface="Consolas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795E26"/>
                </a:solidFill>
                <a:latin typeface="Consolas"/>
              </a:rPr>
              <a:t>a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267F99"/>
                </a:solidFill>
                <a:latin typeface="Consolas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299" y="406767"/>
            <a:ext cx="989841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What is the output of the execution?</a:t>
            </a:r>
          </a:p>
        </p:txBody>
      </p:sp>
    </p:spTree>
    <p:extLst>
      <p:ext uri="{BB962C8B-B14F-4D97-AF65-F5344CB8AC3E}">
        <p14:creationId xmlns:p14="http://schemas.microsoft.com/office/powerpoint/2010/main" val="298833009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b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2"/>
                </a:solidFill>
                <a:latin typeface="Consolas"/>
              </a:rPr>
              <a:t>//var </a:t>
            </a:r>
            <a:r>
              <a:rPr lang="en-US" dirty="0" err="1">
                <a:solidFill>
                  <a:schemeClr val="accent2"/>
                </a:solidFill>
                <a:latin typeface="Consolas"/>
              </a:rPr>
              <a:t>myvar</a:t>
            </a:r>
            <a:r>
              <a:rPr lang="en-US" dirty="0">
                <a:solidFill>
                  <a:schemeClr val="accent2"/>
                </a:solidFill>
                <a:latin typeface="Consolas"/>
              </a:rPr>
              <a:t>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267F99"/>
                </a:solidFill>
                <a:latin typeface="Consolas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marL="0" indent="0">
              <a:buNone/>
            </a:pPr>
            <a:br>
              <a:rPr lang="en-US" dirty="0">
                <a:solidFill>
                  <a:srgbClr val="000000"/>
                </a:solidFill>
                <a:latin typeface="Consolas"/>
              </a:rPr>
            </a:br>
            <a:r>
              <a:rPr lang="en-US" dirty="0">
                <a:solidFill>
                  <a:srgbClr val="0000FF"/>
                </a:solidFill>
                <a:latin typeface="Consolas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a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FF"/>
                </a:solidFill>
                <a:latin typeface="Consolas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dirty="0">
                <a:solidFill>
                  <a:srgbClr val="09885A"/>
                </a:solidFill>
                <a:latin typeface="Consolas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267F99"/>
                </a:solidFill>
                <a:latin typeface="Consolas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795E26"/>
                </a:solidFill>
                <a:latin typeface="Consolas"/>
              </a:rPr>
              <a:t>b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marL="0" indent="0">
              <a:buNone/>
            </a:pPr>
            <a:br>
              <a:rPr lang="en-US" dirty="0">
                <a:solidFill>
                  <a:srgbClr val="000000"/>
                </a:solidFill>
                <a:latin typeface="Consolas"/>
              </a:rPr>
            </a:br>
            <a:r>
              <a:rPr lang="en-US" dirty="0">
                <a:solidFill>
                  <a:srgbClr val="0000FF"/>
                </a:solidFill>
                <a:latin typeface="Consolas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dirty="0">
                <a:solidFill>
                  <a:srgbClr val="09885A"/>
                </a:solidFill>
                <a:latin typeface="Consolas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267F99"/>
                </a:solidFill>
                <a:latin typeface="Consolas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795E26"/>
                </a:solidFill>
                <a:latin typeface="Consolas"/>
              </a:rPr>
              <a:t>a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267F99"/>
                </a:solidFill>
                <a:latin typeface="Consolas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myvar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299" y="406767"/>
            <a:ext cx="989841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What is the output of the execution?</a:t>
            </a:r>
          </a:p>
        </p:txBody>
      </p:sp>
    </p:spTree>
    <p:extLst>
      <p:ext uri="{BB962C8B-B14F-4D97-AF65-F5344CB8AC3E}">
        <p14:creationId xmlns:p14="http://schemas.microsoft.com/office/powerpoint/2010/main" val="249961694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0551" y="1797676"/>
            <a:ext cx="7770813" cy="4193940"/>
          </a:xfrm>
        </p:spPr>
        <p:txBody>
          <a:bodyPr>
            <a:noAutofit/>
          </a:bodyPr>
          <a:lstStyle/>
          <a:p>
            <a:pPr marL="0" indent="0">
              <a:spcBef>
                <a:spcPts val="800"/>
              </a:spcBef>
              <a:buNone/>
            </a:pPr>
            <a:r>
              <a:rPr lang="en-US" i="1" dirty="0"/>
              <a:t>function </a:t>
            </a:r>
            <a:r>
              <a:rPr lang="fr-FR" i="1" dirty="0"/>
              <a:t>square(</a:t>
            </a:r>
            <a:r>
              <a:rPr lang="fr-FR" i="1" dirty="0" err="1"/>
              <a:t>num</a:t>
            </a:r>
            <a:r>
              <a:rPr lang="fr-FR" i="1" dirty="0"/>
              <a:t>)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i="1" dirty="0"/>
              <a:t>{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i="1" dirty="0"/>
              <a:t>	total = </a:t>
            </a:r>
            <a:r>
              <a:rPr lang="da-DK" i="1" dirty="0" err="1"/>
              <a:t>num</a:t>
            </a:r>
            <a:r>
              <a:rPr lang="da-DK" i="1" dirty="0"/>
              <a:t> </a:t>
            </a:r>
            <a:r>
              <a:rPr lang="en-US" i="1" dirty="0"/>
              <a:t>* </a:t>
            </a:r>
            <a:r>
              <a:rPr lang="da-DK" i="1" dirty="0" err="1"/>
              <a:t>num</a:t>
            </a:r>
            <a:r>
              <a:rPr lang="da-DK" i="1" dirty="0"/>
              <a:t>;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i="1" dirty="0"/>
              <a:t>	return total;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i="1" dirty="0"/>
              <a:t>}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i="1" dirty="0"/>
              <a:t>var total = 50;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i="1" dirty="0"/>
              <a:t>var   number = </a:t>
            </a:r>
            <a:r>
              <a:rPr lang="fr-FR" i="1" dirty="0"/>
              <a:t>square(20);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nb-NO" i="1" dirty="0"/>
              <a:t>alert(total);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C20469-AF77-493A-81A8-26AE298D66D6}"/>
              </a:ext>
            </a:extLst>
          </p:cNvPr>
          <p:cNvSpPr txBox="1"/>
          <p:nvPr/>
        </p:nvSpPr>
        <p:spPr>
          <a:xfrm>
            <a:off x="849299" y="327940"/>
            <a:ext cx="9587474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What is the output of the execution?</a:t>
            </a:r>
          </a:p>
        </p:txBody>
      </p:sp>
    </p:spTree>
    <p:extLst>
      <p:ext uri="{BB962C8B-B14F-4D97-AF65-F5344CB8AC3E}">
        <p14:creationId xmlns:p14="http://schemas.microsoft.com/office/powerpoint/2010/main" val="2390561889"/>
      </p:ext>
    </p:extLst>
  </p:cSld>
  <p:clrMapOvr>
    <a:masterClrMapping/>
  </p:clrMapOvr>
  <p:transition spd="slow">
    <p:push dir="u"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Anonymous functions is a function without name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Example: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var f=function(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a,b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){return 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a+b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}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To call it,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var x=f(1,2)  x=3;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Self-invoked function: are anonymous functions invoked just after it declaration.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Anonymous functions are used as: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Callback functions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Self-invoked functions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To self-invoke an anonymous function add () to the end of its definition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Example: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var x=(function(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a,b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){return 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a+b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})(1,2)   x=3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499970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Functions (Cont’d)</a:t>
            </a:r>
          </a:p>
        </p:txBody>
      </p:sp>
    </p:spTree>
    <p:extLst>
      <p:ext uri="{BB962C8B-B14F-4D97-AF65-F5344CB8AC3E}">
        <p14:creationId xmlns:p14="http://schemas.microsoft.com/office/powerpoint/2010/main" val="199648417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1076637" cy="4921691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Callback functions: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Functions sent to other functions.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sym typeface="Wingdings" panose="05000000000000000000" pitchFamily="2" charset="2"/>
              </a:rPr>
              <a:t>Example: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function 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invoke_and_add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(a, b)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{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	return a() + b();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}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function one() {return 1;}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function two() {return 2;} 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invoke_and_add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(one, two);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invoke_and_add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(function(){return 1;}, function(){return 2;})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406767"/>
            <a:ext cx="499970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Functions (Cont’d)</a:t>
            </a:r>
          </a:p>
        </p:txBody>
      </p:sp>
    </p:spTree>
    <p:extLst>
      <p:ext uri="{BB962C8B-B14F-4D97-AF65-F5344CB8AC3E}">
        <p14:creationId xmlns:p14="http://schemas.microsoft.com/office/powerpoint/2010/main" val="327969090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Function expressions in JavaScript are not hoisted, unlike function declarations. </a:t>
            </a:r>
            <a:r>
              <a:rPr lang="en-US" dirty="0">
                <a:solidFill>
                  <a:srgbClr val="FF0000"/>
                </a:solidFill>
              </a:rPr>
              <a:t>You can't use function expressions before you create them</a:t>
            </a:r>
            <a:endParaRPr lang="en-US" sz="15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console.log(s);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s();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s =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console.log(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s();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299" y="327939"/>
            <a:ext cx="7364535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Function expression hoisting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54293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FFC000"/>
                </a:solidFill>
                <a:latin typeface="Bauhaus 93" panose="04030905020B02020C02" pitchFamily="82" charset="0"/>
              </a:rPr>
              <a:t>Window</a:t>
            </a:r>
            <a:endParaRPr lang="en-US" sz="5400" dirty="0">
              <a:solidFill>
                <a:srgbClr val="FFC000"/>
              </a:solidFill>
              <a:latin typeface="Bauhaus 93" panose="04030905020B02020C02" pitchFamily="82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983499" y="335845"/>
            <a:ext cx="6758185" cy="6186309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a global object, where all global variables are properties of it</a:t>
            </a:r>
          </a:p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all methods defined are also properties of it, can be called by name or through window object</a:t>
            </a:r>
          </a:p>
        </p:txBody>
      </p:sp>
    </p:spTree>
    <p:extLst>
      <p:ext uri="{BB962C8B-B14F-4D97-AF65-F5344CB8AC3E}">
        <p14:creationId xmlns:p14="http://schemas.microsoft.com/office/powerpoint/2010/main" val="177853113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608372"/>
            <a:ext cx="10897593" cy="492169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Since the browser is the native host environment for client-side JavaScript programs, there are collections of objects dealing with it.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</a:rPr>
              <a:t>The BOM (Browser Object Model)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represents objects dealing with what’s outside loaded page, through the global object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window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</a:rPr>
              <a:t>The DOM (Document Object Model)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Represents loaded page through object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window.document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or document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327939"/>
            <a:ext cx="3438922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Host Objects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34281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338505"/>
                </a:solidFill>
                <a:latin typeface="Bauhaus 93" panose="04030905020B02020C02" pitchFamily="82" charset="0"/>
              </a:rPr>
              <a:t>Document</a:t>
            </a:r>
            <a:endParaRPr lang="en-US" sz="5400" dirty="0">
              <a:solidFill>
                <a:srgbClr val="338505"/>
              </a:solidFill>
              <a:latin typeface="Bauhaus 93" panose="04030905020B02020C02" pitchFamily="8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69447" y="1181347"/>
            <a:ext cx="6758185" cy="3477875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Document object is the root node of the HTML document and the "owner" of all other nodes</a:t>
            </a:r>
          </a:p>
        </p:txBody>
      </p:sp>
    </p:spTree>
    <p:extLst>
      <p:ext uri="{BB962C8B-B14F-4D97-AF65-F5344CB8AC3E}">
        <p14:creationId xmlns:p14="http://schemas.microsoft.com/office/powerpoint/2010/main" val="289227652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76230" y="559649"/>
            <a:ext cx="3691085" cy="186204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00B050"/>
                </a:solidFill>
                <a:latin typeface="Bauhaus 93" panose="04030905020B02020C02" pitchFamily="82" charset="0"/>
              </a:rPr>
              <a:t>DOM</a:t>
            </a:r>
            <a:endParaRPr lang="en-US" sz="8000" dirty="0">
              <a:solidFill>
                <a:srgbClr val="00B050"/>
              </a:solidFill>
              <a:latin typeface="Bauhaus 93" panose="04030905020B02020C02" pitchFamily="8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679247" y="1029008"/>
            <a:ext cx="4084003" cy="923330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 Black" panose="020B0A04020102020204" pitchFamily="34" charset="0"/>
              </a:rPr>
              <a:t>document</a:t>
            </a:r>
            <a:endParaRPr 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06726453"/>
              </p:ext>
            </p:extLst>
          </p:nvPr>
        </p:nvGraphicFramePr>
        <p:xfrm>
          <a:off x="1148748" y="2345497"/>
          <a:ext cx="10166952" cy="32403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09679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903" y="1320045"/>
            <a:ext cx="3430874" cy="20585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041" y="1043690"/>
            <a:ext cx="2703070" cy="315358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865" y="1862393"/>
            <a:ext cx="1516176" cy="15161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971" y="4257232"/>
            <a:ext cx="4737100" cy="1854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53634" y="573856"/>
            <a:ext cx="1223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</a:rPr>
              <a:t>1995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40276" y="4433607"/>
            <a:ext cx="1223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</a:rPr>
              <a:t>1997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294870" y="556751"/>
            <a:ext cx="1223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</a:rPr>
              <a:t>1996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12502" y="3366613"/>
            <a:ext cx="23063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C000"/>
                </a:solidFill>
              </a:rPr>
              <a:t>JavaScript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107763" y="3976325"/>
            <a:ext cx="15724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C000"/>
                </a:solidFill>
              </a:rPr>
              <a:t>JScript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50701" y="4830389"/>
            <a:ext cx="14025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C000"/>
                </a:solidFill>
              </a:rPr>
              <a:t>Script</a:t>
            </a:r>
          </a:p>
        </p:txBody>
      </p:sp>
    </p:spTree>
    <p:extLst>
      <p:ext uri="{BB962C8B-B14F-4D97-AF65-F5344CB8AC3E}">
        <p14:creationId xmlns:p14="http://schemas.microsoft.com/office/powerpoint/2010/main" val="238867742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67288" y="575289"/>
            <a:ext cx="835781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accent1">
                    <a:lumMod val="75000"/>
                  </a:schemeClr>
                </a:solidFill>
                <a:latin typeface="Bauhaus 93" panose="04030905020B02020C02" pitchFamily="82" charset="0"/>
              </a:rPr>
              <a:t>HTML DOM Nodes</a:t>
            </a:r>
            <a:endParaRPr lang="en-US" sz="5400" dirty="0">
              <a:solidFill>
                <a:schemeClr val="accent1">
                  <a:lumMod val="75000"/>
                </a:schemeClr>
              </a:solidFill>
              <a:latin typeface="Bauhaus 93" panose="04030905020B02020C02" pitchFamily="82" charset="0"/>
            </a:endParaRPr>
          </a:p>
        </p:txBody>
      </p:sp>
      <p:graphicFrame>
        <p:nvGraphicFramePr>
          <p:cNvPr id="2" name="Diagram 1"/>
          <p:cNvGraphicFramePr/>
          <p:nvPr/>
        </p:nvGraphicFramePr>
        <p:xfrm>
          <a:off x="2082194" y="2133600"/>
          <a:ext cx="8128000" cy="39094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6999229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EF03-6FA4-4049-8698-D7AE12E9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5" y="1529542"/>
            <a:ext cx="10897593" cy="4921691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The Document Object Model represents the document as a node tree (parent, child, and sibling).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Types of Nodes: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Element Nodes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Text Nodes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Attribute Nodes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Comment Nodes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05174-058E-4CE0-92F6-73D483B116A1}"/>
              </a:ext>
            </a:extLst>
          </p:cNvPr>
          <p:cNvSpPr txBox="1"/>
          <p:nvPr/>
        </p:nvSpPr>
        <p:spPr>
          <a:xfrm>
            <a:off x="849300" y="327939"/>
            <a:ext cx="1594356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DOM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50182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E9662"/>
                </a:solidFill>
                <a:latin typeface="Bauhaus 93" panose="04030905020B02020C02" pitchFamily="82" charset="0"/>
              </a:rPr>
              <a:t>Elements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4469447" y="1181347"/>
            <a:ext cx="6758185" cy="440120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Black" panose="020B0A04020102020204" pitchFamily="34" charset="0"/>
              </a:rPr>
              <a:t>Element object represents an HTML element.</a:t>
            </a:r>
          </a:p>
          <a:p>
            <a:r>
              <a:rPr lang="en-US" sz="4000" dirty="0">
                <a:solidFill>
                  <a:schemeClr val="bg1"/>
                </a:solidFill>
                <a:latin typeface="Arial Black" panose="020B0A04020102020204" pitchFamily="34" charset="0"/>
              </a:rPr>
              <a:t>Element objects can have child nodes of type element, text, or comment nodes.</a:t>
            </a:r>
          </a:p>
        </p:txBody>
      </p:sp>
    </p:spTree>
    <p:extLst>
      <p:ext uri="{BB962C8B-B14F-4D97-AF65-F5344CB8AC3E}">
        <p14:creationId xmlns:p14="http://schemas.microsoft.com/office/powerpoint/2010/main" val="348943117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C47A8"/>
                </a:solidFill>
                <a:latin typeface="Bauhaus 93" panose="04030905020B02020C02" pitchFamily="82" charset="0"/>
              </a:rPr>
              <a:t>Attributes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469447" y="1151367"/>
            <a:ext cx="6758185" cy="2123658"/>
          </a:xfrm>
          <a:prstGeom prst="rect">
            <a:avLst/>
          </a:prstGeom>
          <a:solidFill>
            <a:srgbClr val="7030A0"/>
          </a:solidFill>
        </p:spPr>
        <p:txBody>
          <a:bodyPr wrap="square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  <a:latin typeface="Arial Black" panose="020B0A04020102020204" pitchFamily="34" charset="0"/>
              </a:rPr>
              <a:t>Attr</a:t>
            </a:r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 object represents an HTML attribute.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99393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0FB9A5"/>
                </a:solidFill>
                <a:latin typeface="Bauhaus 93" panose="04030905020B02020C02" pitchFamily="82" charset="0"/>
              </a:rPr>
              <a:t>Events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4469447" y="1181347"/>
            <a:ext cx="6758185" cy="4154984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Events allow JavaScript to register different event handlers on elements in an HTML document.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30491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4032" y="2767926"/>
            <a:ext cx="4837063" cy="16639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890212" y="2668202"/>
            <a:ext cx="5376982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rgbClr val="13A1C3"/>
                </a:solidFill>
                <a:latin typeface="Bauhaus 93" panose="04030905020B02020C02" pitchFamily="82" charset="0"/>
              </a:rPr>
              <a:t>Style</a:t>
            </a:r>
          </a:p>
        </p:txBody>
      </p:sp>
      <p:sp>
        <p:nvSpPr>
          <p:cNvPr id="4" name="Rectangle 3"/>
          <p:cNvSpPr/>
          <p:nvPr/>
        </p:nvSpPr>
        <p:spPr>
          <a:xfrm>
            <a:off x="4469447" y="1181347"/>
            <a:ext cx="6758185" cy="2800767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Style object represents an individual style statement.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5905651"/>
            <a:ext cx="914399" cy="6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75510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9801" y="2209800"/>
            <a:ext cx="7770813" cy="4171923"/>
          </a:xfrm>
        </p:spPr>
        <p:txBody>
          <a:bodyPr/>
          <a:lstStyle/>
          <a:p>
            <a:r>
              <a:rPr lang="en-US" dirty="0"/>
              <a:t>&lt;html&gt;</a:t>
            </a:r>
          </a:p>
          <a:p>
            <a:pPr lvl="1"/>
            <a:r>
              <a:rPr lang="en-US" dirty="0"/>
              <a:t>&lt;head&gt;&lt;title&gt;Sample Document&lt;/title&gt;&lt;/head&gt;</a:t>
            </a:r>
          </a:p>
          <a:p>
            <a:pPr lvl="1"/>
            <a:r>
              <a:rPr lang="en-US" dirty="0"/>
              <a:t>&lt;body&gt;</a:t>
            </a:r>
          </a:p>
          <a:p>
            <a:pPr lvl="2"/>
            <a:r>
              <a:rPr lang="en-US" dirty="0"/>
              <a:t>&lt;h1&gt;An HTML Document&lt;/h1&gt;</a:t>
            </a:r>
          </a:p>
          <a:p>
            <a:pPr lvl="2"/>
            <a:r>
              <a:rPr lang="en-US" dirty="0"/>
              <a:t>&lt;p&gt;This is a &lt;</a:t>
            </a:r>
            <a:r>
              <a:rPr lang="en-US" dirty="0" err="1"/>
              <a:t>i</a:t>
            </a:r>
            <a:r>
              <a:rPr lang="en-US" dirty="0"/>
              <a:t>&gt;simple&lt;/</a:t>
            </a:r>
            <a:r>
              <a:rPr lang="en-US" dirty="0" err="1"/>
              <a:t>i</a:t>
            </a:r>
            <a:r>
              <a:rPr lang="en-US" dirty="0"/>
              <a:t>&gt;document&lt;/p&gt;</a:t>
            </a:r>
          </a:p>
          <a:p>
            <a:pPr lvl="1"/>
            <a:r>
              <a:rPr lang="en-US" dirty="0"/>
              <a:t>&lt;/body&gt;</a:t>
            </a:r>
          </a:p>
          <a:p>
            <a:r>
              <a:rPr lang="en-US" dirty="0"/>
              <a:t>&lt;/html&gt;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0" y="327939"/>
            <a:ext cx="4085307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HTML Example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77457"/>
      </p:ext>
    </p:extLst>
  </p:cSld>
  <p:clrMapOvr>
    <a:masterClrMapping/>
  </p:clrMapOvr>
  <p:transition spd="slow">
    <p:push dir="u"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HP\Desktop\dom_ex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3651" y="171211"/>
            <a:ext cx="8308399" cy="6288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92074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0" y="327939"/>
            <a:ext cx="5851045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Accessing DOM Nodes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2060"/>
                </a:solidFill>
              </a:rPr>
              <a:t>All nodes have </a:t>
            </a:r>
          </a:p>
          <a:p>
            <a:pPr lvl="1"/>
            <a:r>
              <a:rPr lang="en-US" dirty="0" err="1">
                <a:solidFill>
                  <a:srgbClr val="002060"/>
                </a:solidFill>
              </a:rPr>
              <a:t>nodeType</a:t>
            </a:r>
            <a:r>
              <a:rPr lang="en-US" dirty="0">
                <a:solidFill>
                  <a:srgbClr val="002060"/>
                </a:solidFill>
              </a:rPr>
              <a:t>,</a:t>
            </a:r>
          </a:p>
          <a:p>
            <a:pPr lvl="1"/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nodeName</a:t>
            </a:r>
            <a:r>
              <a:rPr lang="en-US" dirty="0">
                <a:solidFill>
                  <a:srgbClr val="002060"/>
                </a:solidFill>
              </a:rPr>
              <a:t> (mostly are tag names), </a:t>
            </a:r>
          </a:p>
          <a:p>
            <a:pPr lvl="1"/>
            <a:r>
              <a:rPr lang="en-US" dirty="0" err="1">
                <a:solidFill>
                  <a:srgbClr val="002060"/>
                </a:solidFill>
              </a:rPr>
              <a:t>nodeValue</a:t>
            </a:r>
            <a:r>
              <a:rPr lang="en-US" dirty="0">
                <a:solidFill>
                  <a:srgbClr val="002060"/>
                </a:solidFill>
              </a:rPr>
              <a:t> (for text nodes; the value is the actual text)</a:t>
            </a:r>
            <a:endParaRPr lang="en-US" b="1" dirty="0">
              <a:solidFill>
                <a:srgbClr val="002060"/>
              </a:solidFill>
            </a:endParaRPr>
          </a:p>
          <a:p>
            <a:r>
              <a:rPr lang="en-US" b="1" dirty="0" err="1">
                <a:solidFill>
                  <a:srgbClr val="002060"/>
                </a:solidFill>
              </a:rPr>
              <a:t>window.document</a:t>
            </a:r>
            <a:r>
              <a:rPr lang="en-US" b="1" dirty="0">
                <a:solidFill>
                  <a:srgbClr val="002060"/>
                </a:solidFill>
              </a:rPr>
              <a:t>: </a:t>
            </a:r>
            <a:r>
              <a:rPr lang="en-US" dirty="0">
                <a:solidFill>
                  <a:srgbClr val="002060"/>
                </a:solidFill>
              </a:rPr>
              <a:t>access to the current document.</a:t>
            </a:r>
          </a:p>
          <a:p>
            <a:pPr lvl="1"/>
            <a:r>
              <a:rPr lang="en-US" b="1" dirty="0" err="1">
                <a:solidFill>
                  <a:srgbClr val="002060"/>
                </a:solidFill>
              </a:rPr>
              <a:t>documentElement</a:t>
            </a:r>
            <a:r>
              <a:rPr lang="en-US" b="1" dirty="0">
                <a:solidFill>
                  <a:srgbClr val="002060"/>
                </a:solidFill>
              </a:rPr>
              <a:t>:</a:t>
            </a:r>
            <a:r>
              <a:rPr lang="en-US" dirty="0">
                <a:solidFill>
                  <a:srgbClr val="002060"/>
                </a:solidFill>
              </a:rPr>
              <a:t> the root node </a:t>
            </a:r>
            <a:r>
              <a:rPr lang="en-US" i="1" dirty="0">
                <a:solidFill>
                  <a:srgbClr val="002060"/>
                </a:solidFill>
              </a:rPr>
              <a:t>&lt;html&gt;</a:t>
            </a:r>
          </a:p>
          <a:p>
            <a:pPr lvl="1"/>
            <a:r>
              <a:rPr lang="en-US" b="1" dirty="0" err="1">
                <a:solidFill>
                  <a:srgbClr val="002060"/>
                </a:solidFill>
              </a:rPr>
              <a:t>childNodes</a:t>
            </a:r>
            <a:r>
              <a:rPr lang="en-US" dirty="0">
                <a:solidFill>
                  <a:srgbClr val="002060"/>
                </a:solidFill>
              </a:rPr>
              <a:t>:</a:t>
            </a:r>
          </a:p>
          <a:p>
            <a:pPr lvl="2"/>
            <a:r>
              <a:rPr lang="en-US" dirty="0">
                <a:solidFill>
                  <a:srgbClr val="002060"/>
                </a:solidFill>
              </a:rPr>
              <a:t>In order to tell if a node has any child Nodes you use </a:t>
            </a:r>
            <a:r>
              <a:rPr lang="en-US" dirty="0" err="1">
                <a:solidFill>
                  <a:srgbClr val="002060"/>
                </a:solidFill>
              </a:rPr>
              <a:t>hasChildNodes</a:t>
            </a:r>
            <a:r>
              <a:rPr lang="en-US" dirty="0">
                <a:solidFill>
                  <a:srgbClr val="002060"/>
                </a:solidFill>
              </a:rPr>
              <a:t>(): </a:t>
            </a:r>
            <a:r>
              <a:rPr lang="en-US" i="1" dirty="0">
                <a:solidFill>
                  <a:srgbClr val="002060"/>
                </a:solidFill>
                <a:sym typeface="Wingdings"/>
              </a:rPr>
              <a:t></a:t>
            </a:r>
            <a:r>
              <a:rPr lang="en-US" i="1" dirty="0">
                <a:solidFill>
                  <a:srgbClr val="002060"/>
                </a:solidFill>
              </a:rPr>
              <a:t>true/false</a:t>
            </a:r>
          </a:p>
          <a:p>
            <a:pPr lvl="2"/>
            <a:r>
              <a:rPr lang="en-US" i="1" dirty="0" err="1">
                <a:solidFill>
                  <a:srgbClr val="002060"/>
                </a:solidFill>
              </a:rPr>
              <a:t>childNodes</a:t>
            </a:r>
            <a:r>
              <a:rPr lang="en-US" i="1" dirty="0">
                <a:solidFill>
                  <a:srgbClr val="002060"/>
                </a:solidFill>
              </a:rPr>
              <a:t>[]</a:t>
            </a:r>
            <a:r>
              <a:rPr lang="en-US" i="1" dirty="0">
                <a:solidFill>
                  <a:srgbClr val="002060"/>
                </a:solidFill>
                <a:sym typeface="Wingdings"/>
              </a:rPr>
              <a:t> array to access child nodes of any element, has all array properties.</a:t>
            </a:r>
          </a:p>
          <a:p>
            <a:pPr lvl="2"/>
            <a:r>
              <a:rPr lang="en-US" i="1" dirty="0">
                <a:solidFill>
                  <a:srgbClr val="002060"/>
                </a:solidFill>
                <a:sym typeface="Wingdings"/>
              </a:rPr>
              <a:t>a property of Nodes</a:t>
            </a:r>
          </a:p>
          <a:p>
            <a:pPr lvl="1"/>
            <a:r>
              <a:rPr lang="en-US" b="1" dirty="0">
                <a:solidFill>
                  <a:srgbClr val="002060"/>
                </a:solidFill>
                <a:sym typeface="Wingdings"/>
              </a:rPr>
              <a:t>children:</a:t>
            </a:r>
          </a:p>
          <a:p>
            <a:pPr lvl="2"/>
            <a:r>
              <a:rPr lang="en-US" sz="2100" i="1" dirty="0">
                <a:solidFill>
                  <a:srgbClr val="002060"/>
                </a:solidFill>
                <a:sym typeface="Wingdings"/>
              </a:rPr>
              <a:t>a property of Elements, returns array of all child elements of an element.</a:t>
            </a:r>
          </a:p>
          <a:p>
            <a:pPr lvl="1"/>
            <a:r>
              <a:rPr lang="en-US" b="1" dirty="0" err="1">
                <a:solidFill>
                  <a:srgbClr val="002060"/>
                </a:solidFill>
                <a:sym typeface="Wingdings"/>
              </a:rPr>
              <a:t>parentNode</a:t>
            </a:r>
            <a:r>
              <a:rPr lang="en-US" b="1" dirty="0">
                <a:solidFill>
                  <a:srgbClr val="002060"/>
                </a:solidFill>
                <a:sym typeface="Wingdings"/>
              </a:rPr>
              <a:t>/</a:t>
            </a:r>
            <a:r>
              <a:rPr lang="en-US" b="1" dirty="0" err="1">
                <a:solidFill>
                  <a:srgbClr val="002060"/>
                </a:solidFill>
                <a:sym typeface="Wingdings"/>
              </a:rPr>
              <a:t>parentElement</a:t>
            </a:r>
            <a:r>
              <a:rPr lang="en-US" b="1" dirty="0">
                <a:solidFill>
                  <a:srgbClr val="002060"/>
                </a:solidFill>
                <a:sym typeface="Wingdings"/>
              </a:rPr>
              <a:t>(DOM4):</a:t>
            </a:r>
          </a:p>
          <a:p>
            <a:pPr lvl="2"/>
            <a:r>
              <a:rPr lang="en-US" dirty="0">
                <a:solidFill>
                  <a:srgbClr val="002060"/>
                </a:solidFill>
              </a:rPr>
              <a:t>Provided to child to access its parent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961140"/>
      </p:ext>
    </p:extLst>
  </p:cSld>
  <p:clrMapOvr>
    <a:masterClrMapping/>
  </p:clrMapOvr>
  <p:transition spd="slow">
    <p:push dir="u"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203141-EF7B-4F4C-ADD0-44DDE02B257B}"/>
              </a:ext>
            </a:extLst>
          </p:cNvPr>
          <p:cNvSpPr txBox="1"/>
          <p:nvPr/>
        </p:nvSpPr>
        <p:spPr>
          <a:xfrm>
            <a:off x="849300" y="327939"/>
            <a:ext cx="5851045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4800" b="0" i="0" dirty="0">
                <a:solidFill>
                  <a:srgbClr val="FFFFFF"/>
                </a:solidFill>
                <a:effectLst/>
                <a:latin typeface="x-locale-heading-primary"/>
              </a:rPr>
              <a:t>Accessing DOM Nodes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0CAEEF-79A5-4771-8D68-C82B7D0C833A}"/>
              </a:ext>
            </a:extLst>
          </p:cNvPr>
          <p:cNvSpPr txBox="1">
            <a:spLocks/>
          </p:cNvSpPr>
          <p:nvPr/>
        </p:nvSpPr>
        <p:spPr>
          <a:xfrm>
            <a:off x="999187" y="1598254"/>
            <a:ext cx="10746345" cy="479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err="1">
                <a:solidFill>
                  <a:schemeClr val="accent5">
                    <a:lumMod val="75000"/>
                  </a:schemeClr>
                </a:solidFill>
              </a:rPr>
              <a:t>window.document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(Cont’d): </a:t>
            </a:r>
          </a:p>
          <a:p>
            <a:pPr lvl="1"/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nextSibling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nextElementSibling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previousSibling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previousElementSibling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 </a:t>
            </a:r>
          </a:p>
          <a:p>
            <a:pPr lvl="1"/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firstChild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firstElementChild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lastChild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lastElementChild</a:t>
            </a:r>
            <a:endParaRPr lang="en-US" sz="2800" dirty="0">
              <a:solidFill>
                <a:schemeClr val="accent5">
                  <a:lumMod val="75000"/>
                </a:schemeClr>
              </a:solidFill>
            </a:endParaRPr>
          </a:p>
          <a:p>
            <a:pPr lvl="1"/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attributes</a:t>
            </a:r>
          </a:p>
          <a:p>
            <a:pPr lvl="2"/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In order to tell if a node has any attributes you use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hasAttributes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() </a:t>
            </a:r>
            <a:r>
              <a:rPr lang="en-US" sz="2400" i="1" dirty="0">
                <a:solidFill>
                  <a:schemeClr val="accent5">
                    <a:lumMod val="75000"/>
                  </a:schemeClr>
                </a:solidFill>
                <a:sym typeface="Wingdings"/>
              </a:rPr>
              <a:t></a:t>
            </a:r>
            <a:r>
              <a:rPr lang="en-US" sz="2400" i="1" dirty="0">
                <a:solidFill>
                  <a:schemeClr val="accent5">
                    <a:lumMod val="75000"/>
                  </a:schemeClr>
                </a:solidFill>
              </a:rPr>
              <a:t> true/false  also </a:t>
            </a:r>
            <a:r>
              <a:rPr lang="en-US" sz="2400" i="1" dirty="0" err="1">
                <a:solidFill>
                  <a:schemeClr val="accent5">
                    <a:lumMod val="75000"/>
                  </a:schemeClr>
                </a:solidFill>
              </a:rPr>
              <a:t>hasAttribute</a:t>
            </a:r>
            <a:r>
              <a:rPr lang="en-US" sz="2400" i="1" dirty="0">
                <a:solidFill>
                  <a:schemeClr val="accent5">
                    <a:lumMod val="75000"/>
                  </a:schemeClr>
                </a:solidFill>
              </a:rPr>
              <a:t>(“</a:t>
            </a:r>
            <a:r>
              <a:rPr lang="en-US" sz="2400" i="1" dirty="0" err="1">
                <a:solidFill>
                  <a:schemeClr val="accent5">
                    <a:lumMod val="75000"/>
                  </a:schemeClr>
                </a:solidFill>
              </a:rPr>
              <a:t>attr</a:t>
            </a:r>
            <a:r>
              <a:rPr lang="en-US" sz="2400" i="1" dirty="0">
                <a:solidFill>
                  <a:schemeClr val="accent5">
                    <a:lumMod val="75000"/>
                  </a:schemeClr>
                </a:solidFill>
              </a:rPr>
              <a:t>”)</a:t>
            </a:r>
          </a:p>
          <a:p>
            <a:pPr lvl="2"/>
            <a:r>
              <a:rPr lang="en-US" sz="2400" i="1" dirty="0">
                <a:solidFill>
                  <a:schemeClr val="accent5">
                    <a:lumMod val="75000"/>
                  </a:schemeClr>
                </a:solidFill>
              </a:rPr>
              <a:t>attributes[]</a:t>
            </a:r>
            <a:r>
              <a:rPr lang="en-US" sz="2400" i="1" dirty="0">
                <a:solidFill>
                  <a:schemeClr val="accent5">
                    <a:lumMod val="75000"/>
                  </a:schemeClr>
                </a:solidFill>
                <a:sym typeface="Wingdings"/>
              </a:rPr>
              <a:t> array to access all attribute nodes of any element.</a:t>
            </a:r>
          </a:p>
          <a:p>
            <a:pPr lvl="2"/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getAttribute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(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attrname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)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/>
              </a:rPr>
              <a:t> to get the value of a certain attribute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.</a:t>
            </a:r>
          </a:p>
          <a:p>
            <a:pPr lvl="2"/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setAttribute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(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attrname,value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)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sym typeface="Wingdings"/>
              </a:rPr>
              <a:t> to set value of a certain attribute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.</a:t>
            </a:r>
          </a:p>
          <a:p>
            <a:pPr lvl="2"/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Each attribute node has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nodeName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 and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nodeValue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58921988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569843BE9C8A54687BECE1C962241DE" ma:contentTypeVersion="12" ma:contentTypeDescription="Create a new document." ma:contentTypeScope="" ma:versionID="7a6707da0c94de78865b3d8e8235c5f5">
  <xsd:schema xmlns:xsd="http://www.w3.org/2001/XMLSchema" xmlns:xs="http://www.w3.org/2001/XMLSchema" xmlns:p="http://schemas.microsoft.com/office/2006/metadata/properties" xmlns:ns2="a9426f9f-2a6a-403d-9984-0f17e3e6377d" xmlns:ns3="7473d3bc-240f-4a29-9442-65c9b41a6a64" targetNamespace="http://schemas.microsoft.com/office/2006/metadata/properties" ma:root="true" ma:fieldsID="b01cd3b8c55a1c2ea595e0aad86b4d6f" ns2:_="" ns3:_="">
    <xsd:import namespace="a9426f9f-2a6a-403d-9984-0f17e3e6377d"/>
    <xsd:import namespace="7473d3bc-240f-4a29-9442-65c9b41a6a6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426f9f-2a6a-403d-9984-0f17e3e637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40513edf-9d01-408c-8f50-b47e619fdba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time" ma:index="19" nillable="true" ma:displayName="time" ma:format="DateTime" ma:internalName="tim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73d3bc-240f-4a29-9442-65c9b41a6a64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0f74c9f1-f363-49a0-9d7d-480f83b04233}" ma:internalName="TaxCatchAll" ma:showField="CatchAllData" ma:web="7473d3bc-240f-4a29-9442-65c9b41a6a6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473d3bc-240f-4a29-9442-65c9b41a6a64" xsi:nil="true"/>
    <lcf76f155ced4ddcb4097134ff3c332f xmlns="a9426f9f-2a6a-403d-9984-0f17e3e6377d">
      <Terms xmlns="http://schemas.microsoft.com/office/infopath/2007/PartnerControls"/>
    </lcf76f155ced4ddcb4097134ff3c332f>
    <time xmlns="a9426f9f-2a6a-403d-9984-0f17e3e6377d" xsi:nil="true"/>
  </documentManagement>
</p:properties>
</file>

<file path=customXml/itemProps1.xml><?xml version="1.0" encoding="utf-8"?>
<ds:datastoreItem xmlns:ds="http://schemas.openxmlformats.org/officeDocument/2006/customXml" ds:itemID="{E9B0DE29-9EA0-4E1A-A509-65C19F4A5AD1}"/>
</file>

<file path=customXml/itemProps2.xml><?xml version="1.0" encoding="utf-8"?>
<ds:datastoreItem xmlns:ds="http://schemas.openxmlformats.org/officeDocument/2006/customXml" ds:itemID="{6D1D8D81-9712-4789-B5A9-B656560C308D}"/>
</file>

<file path=customXml/itemProps3.xml><?xml version="1.0" encoding="utf-8"?>
<ds:datastoreItem xmlns:ds="http://schemas.openxmlformats.org/officeDocument/2006/customXml" ds:itemID="{4E4544ED-7E0D-4E35-9717-EBA69AC606A7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31384</TotalTime>
  <Words>7461</Words>
  <Application>Microsoft Office PowerPoint</Application>
  <PresentationFormat>Widescreen</PresentationFormat>
  <Paragraphs>1282</Paragraphs>
  <Slides>140</Slides>
  <Notes>74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140</vt:i4>
      </vt:variant>
    </vt:vector>
  </HeadingPairs>
  <TitlesOfParts>
    <vt:vector size="158" baseType="lpstr">
      <vt:lpstr>Agency FB</vt:lpstr>
      <vt:lpstr>Andalus</vt:lpstr>
      <vt:lpstr>arial</vt:lpstr>
      <vt:lpstr>arial</vt:lpstr>
      <vt:lpstr>Arial Black</vt:lpstr>
      <vt:lpstr>Bauhaus 93</vt:lpstr>
      <vt:lpstr>Bernard MT Condensed</vt:lpstr>
      <vt:lpstr>Calibri</vt:lpstr>
      <vt:lpstr>Calibri Light</vt:lpstr>
      <vt:lpstr>Century Schoolbook</vt:lpstr>
      <vt:lpstr>Consolas</vt:lpstr>
      <vt:lpstr>Ebrima</vt:lpstr>
      <vt:lpstr>Edwardian Script ITC</vt:lpstr>
      <vt:lpstr>Eras Bold ITC</vt:lpstr>
      <vt:lpstr>Microsoft New Tai Lue</vt:lpstr>
      <vt:lpstr>Wingdings</vt:lpstr>
      <vt:lpstr>x-locale-heading-primary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Web Technologies</dc:title>
  <dc:creator>ahmed adel</dc:creator>
  <cp:lastModifiedBy>Compu City</cp:lastModifiedBy>
  <cp:revision>341</cp:revision>
  <dcterms:created xsi:type="dcterms:W3CDTF">2017-08-06T17:15:04Z</dcterms:created>
  <dcterms:modified xsi:type="dcterms:W3CDTF">2025-09-20T08:43:21Z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0x010100E569843BE9C8A54687BECE1C962241DE</vt:lpwstr>
  </property>
</Properties>
</file>